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74" r:id="rId5"/>
    <p:sldId id="265" r:id="rId6"/>
    <p:sldId id="264" r:id="rId7"/>
    <p:sldId id="268" r:id="rId8"/>
    <p:sldId id="269" r:id="rId9"/>
    <p:sldId id="267" r:id="rId10"/>
    <p:sldId id="263" r:id="rId11"/>
    <p:sldId id="273" r:id="rId12"/>
    <p:sldId id="262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0C4159-6122-4FDF-B0CA-025F8FDECE98}" v="223" dt="2022-09-05T08:08:13.686"/>
    <p1510:client id="{8300DC39-7CB2-4382-B10A-A6C4EF6648DB}" v="54" dt="2022-09-05T08:41:17.579"/>
    <p1510:client id="{E8BE4987-058C-4BE2-8CE7-6E534639E034}" v="368" dt="2022-09-08T14:18:47.9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cel tett" userId="84de9fe756cc0d7a" providerId="Windows Live" clId="Web-{E8BE4987-058C-4BE2-8CE7-6E534639E034}"/>
    <pc:docChg chg="addSld delSld modSld sldOrd">
      <pc:chgData name="marcel tett" userId="84de9fe756cc0d7a" providerId="Windows Live" clId="Web-{E8BE4987-058C-4BE2-8CE7-6E534639E034}" dt="2022-09-08T14:19:03.157" v="394"/>
      <pc:docMkLst>
        <pc:docMk/>
      </pc:docMkLst>
      <pc:sldChg chg="addSp delSp modSp">
        <pc:chgData name="marcel tett" userId="84de9fe756cc0d7a" providerId="Windows Live" clId="Web-{E8BE4987-058C-4BE2-8CE7-6E534639E034}" dt="2022-09-08T14:09:00.856" v="299" actId="14100"/>
        <pc:sldMkLst>
          <pc:docMk/>
          <pc:sldMk cId="3351439039" sldId="256"/>
        </pc:sldMkLst>
        <pc:spChg chg="mod">
          <ac:chgData name="marcel tett" userId="84de9fe756cc0d7a" providerId="Windows Live" clId="Web-{E8BE4987-058C-4BE2-8CE7-6E534639E034}" dt="2022-09-08T14:09:00.856" v="299" actId="14100"/>
          <ac:spMkLst>
            <pc:docMk/>
            <pc:sldMk cId="3351439039" sldId="256"/>
            <ac:spMk id="2" creationId="{00000000-0000-0000-0000-000000000000}"/>
          </ac:spMkLst>
        </pc:spChg>
        <pc:spChg chg="mod">
          <ac:chgData name="marcel tett" userId="84de9fe756cc0d7a" providerId="Windows Live" clId="Web-{E8BE4987-058C-4BE2-8CE7-6E534639E034}" dt="2022-09-08T14:08:52.669" v="297" actId="14100"/>
          <ac:spMkLst>
            <pc:docMk/>
            <pc:sldMk cId="3351439039" sldId="256"/>
            <ac:spMk id="3" creationId="{00000000-0000-0000-0000-000000000000}"/>
          </ac:spMkLst>
        </pc:spChg>
        <pc:spChg chg="del">
          <ac:chgData name="marcel tett" userId="84de9fe756cc0d7a" providerId="Windows Live" clId="Web-{E8BE4987-058C-4BE2-8CE7-6E534639E034}" dt="2022-09-08T13:56:21.956" v="278"/>
          <ac:spMkLst>
            <pc:docMk/>
            <pc:sldMk cId="3351439039" sldId="256"/>
            <ac:spMk id="22" creationId="{297F7562-DBE2-4729-835D-1486BBB4373A}"/>
          </ac:spMkLst>
        </pc:spChg>
        <pc:spChg chg="del">
          <ac:chgData name="marcel tett" userId="84de9fe756cc0d7a" providerId="Windows Live" clId="Web-{E8BE4987-058C-4BE2-8CE7-6E534639E034}" dt="2022-09-08T13:56:21.956" v="278"/>
          <ac:spMkLst>
            <pc:docMk/>
            <pc:sldMk cId="3351439039" sldId="256"/>
            <ac:spMk id="24" creationId="{DCE0245F-7D4D-413E-940B-1D9D9A171161}"/>
          </ac:spMkLst>
        </pc:spChg>
        <pc:spChg chg="add">
          <ac:chgData name="marcel tett" userId="84de9fe756cc0d7a" providerId="Windows Live" clId="Web-{E8BE4987-058C-4BE2-8CE7-6E534639E034}" dt="2022-09-08T13:56:21.956" v="278"/>
          <ac:spMkLst>
            <pc:docMk/>
            <pc:sldMk cId="3351439039" sldId="256"/>
            <ac:spMk id="33" creationId="{E2748806-3AF5-4078-830A-C1F26BF1B200}"/>
          </ac:spMkLst>
        </pc:spChg>
        <pc:spChg chg="add">
          <ac:chgData name="marcel tett" userId="84de9fe756cc0d7a" providerId="Windows Live" clId="Web-{E8BE4987-058C-4BE2-8CE7-6E534639E034}" dt="2022-09-08T13:56:21.956" v="278"/>
          <ac:spMkLst>
            <pc:docMk/>
            <pc:sldMk cId="3351439039" sldId="256"/>
            <ac:spMk id="35" creationId="{BF991FCB-5132-414C-B377-526F56121B69}"/>
          </ac:spMkLst>
        </pc:spChg>
        <pc:spChg chg="add">
          <ac:chgData name="marcel tett" userId="84de9fe756cc0d7a" providerId="Windows Live" clId="Web-{E8BE4987-058C-4BE2-8CE7-6E534639E034}" dt="2022-09-08T13:56:21.956" v="278"/>
          <ac:spMkLst>
            <pc:docMk/>
            <pc:sldMk cId="3351439039" sldId="256"/>
            <ac:spMk id="37" creationId="{F23DAFF7-4C98-4E0E-8986-198D54B6C1F0}"/>
          </ac:spMkLst>
        </pc:spChg>
        <pc:grpChg chg="del">
          <ac:chgData name="marcel tett" userId="84de9fe756cc0d7a" providerId="Windows Live" clId="Web-{E8BE4987-058C-4BE2-8CE7-6E534639E034}" dt="2022-09-08T13:56:21.956" v="278"/>
          <ac:grpSpMkLst>
            <pc:docMk/>
            <pc:sldMk cId="3351439039" sldId="256"/>
            <ac:grpSpMk id="26" creationId="{5BB11B77-16CE-4796-9677-F0ED67FCEC1B}"/>
          </ac:grpSpMkLst>
        </pc:grpChg>
        <pc:picChg chg="mod ord">
          <ac:chgData name="marcel tett" userId="84de9fe756cc0d7a" providerId="Windows Live" clId="Web-{E8BE4987-058C-4BE2-8CE7-6E534639E034}" dt="2022-09-08T13:56:21.956" v="278"/>
          <ac:picMkLst>
            <pc:docMk/>
            <pc:sldMk cId="3351439039" sldId="256"/>
            <ac:picMk id="4" creationId="{54FA9636-66F8-D19B-679B-6316959B0EF9}"/>
          </ac:picMkLst>
        </pc:picChg>
      </pc:sldChg>
      <pc:sldChg chg="addSp delSp modSp mod ord setBg">
        <pc:chgData name="marcel tett" userId="84de9fe756cc0d7a" providerId="Windows Live" clId="Web-{E8BE4987-058C-4BE2-8CE7-6E534639E034}" dt="2022-09-08T13:55:42.127" v="276"/>
        <pc:sldMkLst>
          <pc:docMk/>
          <pc:sldMk cId="2614422336" sldId="257"/>
        </pc:sldMkLst>
        <pc:spChg chg="mod">
          <ac:chgData name="marcel tett" userId="84de9fe756cc0d7a" providerId="Windows Live" clId="Web-{E8BE4987-058C-4BE2-8CE7-6E534639E034}" dt="2022-09-08T13:55:42.127" v="276"/>
          <ac:spMkLst>
            <pc:docMk/>
            <pc:sldMk cId="2614422336" sldId="257"/>
            <ac:spMk id="2" creationId="{A95CD5C9-3EE7-0C64-6DBE-924051E7C258}"/>
          </ac:spMkLst>
        </pc:spChg>
        <pc:spChg chg="mod">
          <ac:chgData name="marcel tett" userId="84de9fe756cc0d7a" providerId="Windows Live" clId="Web-{E8BE4987-058C-4BE2-8CE7-6E534639E034}" dt="2022-09-08T13:55:42.127" v="276"/>
          <ac:spMkLst>
            <pc:docMk/>
            <pc:sldMk cId="2614422336" sldId="257"/>
            <ac:spMk id="3" creationId="{B46A4472-1898-5485-D8D3-7A0B0E7D8864}"/>
          </ac:spMkLst>
        </pc:spChg>
        <pc:spChg chg="add del">
          <ac:chgData name="marcel tett" userId="84de9fe756cc0d7a" providerId="Windows Live" clId="Web-{E8BE4987-058C-4BE2-8CE7-6E534639E034}" dt="2022-09-08T13:55:42.127" v="275"/>
          <ac:spMkLst>
            <pc:docMk/>
            <pc:sldMk cId="2614422336" sldId="257"/>
            <ac:spMk id="10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3:55:42.127" v="275"/>
          <ac:spMkLst>
            <pc:docMk/>
            <pc:sldMk cId="2614422336" sldId="257"/>
            <ac:spMk id="12" creationId="{E8B2F707-EF35-4955-8439-F76145F3CD7E}"/>
          </ac:spMkLst>
        </pc:spChg>
        <pc:spChg chg="add del">
          <ac:chgData name="marcel tett" userId="84de9fe756cc0d7a" providerId="Windows Live" clId="Web-{E8BE4987-058C-4BE2-8CE7-6E534639E034}" dt="2022-09-08T13:55:42.127" v="275"/>
          <ac:spMkLst>
            <pc:docMk/>
            <pc:sldMk cId="2614422336" sldId="257"/>
            <ac:spMk id="14" creationId="{A905C581-3E86-4ADD-9EDD-5FA87B461238}"/>
          </ac:spMkLst>
        </pc:spChg>
        <pc:spChg chg="add">
          <ac:chgData name="marcel tett" userId="84de9fe756cc0d7a" providerId="Windows Live" clId="Web-{E8BE4987-058C-4BE2-8CE7-6E534639E034}" dt="2022-09-08T13:55:42.127" v="276"/>
          <ac:spMkLst>
            <pc:docMk/>
            <pc:sldMk cId="2614422336" sldId="257"/>
            <ac:spMk id="16" creationId="{8651CFA9-6065-4243-AC48-858E359780B1}"/>
          </ac:spMkLst>
        </pc:spChg>
        <pc:spChg chg="add">
          <ac:chgData name="marcel tett" userId="84de9fe756cc0d7a" providerId="Windows Live" clId="Web-{E8BE4987-058C-4BE2-8CE7-6E534639E034}" dt="2022-09-08T13:55:42.127" v="276"/>
          <ac:spMkLst>
            <pc:docMk/>
            <pc:sldMk cId="2614422336" sldId="257"/>
            <ac:spMk id="17" creationId="{E8B2F707-EF35-4955-8439-F76145F3CD7E}"/>
          </ac:spMkLst>
        </pc:spChg>
        <pc:spChg chg="add">
          <ac:chgData name="marcel tett" userId="84de9fe756cc0d7a" providerId="Windows Live" clId="Web-{E8BE4987-058C-4BE2-8CE7-6E534639E034}" dt="2022-09-08T13:55:42.127" v="276"/>
          <ac:spMkLst>
            <pc:docMk/>
            <pc:sldMk cId="2614422336" sldId="257"/>
            <ac:spMk id="18" creationId="{DA476813-4CEE-408B-852D-3E51E30B17BE}"/>
          </ac:spMkLst>
        </pc:spChg>
        <pc:picChg chg="add mod ord">
          <ac:chgData name="marcel tett" userId="84de9fe756cc0d7a" providerId="Windows Live" clId="Web-{E8BE4987-058C-4BE2-8CE7-6E534639E034}" dt="2022-09-08T13:55:42.127" v="276"/>
          <ac:picMkLst>
            <pc:docMk/>
            <pc:sldMk cId="2614422336" sldId="257"/>
            <ac:picMk id="4" creationId="{2E58FFDA-09BE-3D8D-42DC-9773CD76F50A}"/>
          </ac:picMkLst>
        </pc:picChg>
      </pc:sldChg>
      <pc:sldChg chg="del">
        <pc:chgData name="marcel tett" userId="84de9fe756cc0d7a" providerId="Windows Live" clId="Web-{E8BE4987-058C-4BE2-8CE7-6E534639E034}" dt="2022-09-08T12:36:55.941" v="113"/>
        <pc:sldMkLst>
          <pc:docMk/>
          <pc:sldMk cId="3947320062" sldId="258"/>
        </pc:sldMkLst>
      </pc:sldChg>
      <pc:sldChg chg="del">
        <pc:chgData name="marcel tett" userId="84de9fe756cc0d7a" providerId="Windows Live" clId="Web-{E8BE4987-058C-4BE2-8CE7-6E534639E034}" dt="2022-09-08T12:37:01.456" v="114"/>
        <pc:sldMkLst>
          <pc:docMk/>
          <pc:sldMk cId="1033845435" sldId="259"/>
        </pc:sldMkLst>
      </pc:sldChg>
      <pc:sldChg chg="del">
        <pc:chgData name="marcel tett" userId="84de9fe756cc0d7a" providerId="Windows Live" clId="Web-{E8BE4987-058C-4BE2-8CE7-6E534639E034}" dt="2022-09-08T12:37:08.285" v="115"/>
        <pc:sldMkLst>
          <pc:docMk/>
          <pc:sldMk cId="2525941833" sldId="260"/>
        </pc:sldMkLst>
      </pc:sldChg>
      <pc:sldChg chg="addSp modSp mod setBg">
        <pc:chgData name="marcel tett" userId="84de9fe756cc0d7a" providerId="Windows Live" clId="Web-{E8BE4987-058C-4BE2-8CE7-6E534639E034}" dt="2022-09-08T14:16:21.136" v="375"/>
        <pc:sldMkLst>
          <pc:docMk/>
          <pc:sldMk cId="3708177116" sldId="262"/>
        </pc:sldMkLst>
        <pc:spChg chg="mod">
          <ac:chgData name="marcel tett" userId="84de9fe756cc0d7a" providerId="Windows Live" clId="Web-{E8BE4987-058C-4BE2-8CE7-6E534639E034}" dt="2022-09-08T14:16:21.136" v="375"/>
          <ac:spMkLst>
            <pc:docMk/>
            <pc:sldMk cId="3708177116" sldId="262"/>
            <ac:spMk id="2" creationId="{B20C6B34-880A-FA07-A24A-2CB3391F6F0B}"/>
          </ac:spMkLst>
        </pc:spChg>
        <pc:spChg chg="mod">
          <ac:chgData name="marcel tett" userId="84de9fe756cc0d7a" providerId="Windows Live" clId="Web-{E8BE4987-058C-4BE2-8CE7-6E534639E034}" dt="2022-09-08T14:16:21.136" v="375"/>
          <ac:spMkLst>
            <pc:docMk/>
            <pc:sldMk cId="3708177116" sldId="262"/>
            <ac:spMk id="3" creationId="{209E84DE-C225-0941-D8B1-3AC37190B9A7}"/>
          </ac:spMkLst>
        </pc:spChg>
        <pc:spChg chg="add">
          <ac:chgData name="marcel tett" userId="84de9fe756cc0d7a" providerId="Windows Live" clId="Web-{E8BE4987-058C-4BE2-8CE7-6E534639E034}" dt="2022-09-08T14:16:21.136" v="375"/>
          <ac:spMkLst>
            <pc:docMk/>
            <pc:sldMk cId="3708177116" sldId="262"/>
            <ac:spMk id="9" creationId="{A4FB2F27-3F7D-440E-A905-86607A926A29}"/>
          </ac:spMkLst>
        </pc:spChg>
        <pc:spChg chg="add">
          <ac:chgData name="marcel tett" userId="84de9fe756cc0d7a" providerId="Windows Live" clId="Web-{E8BE4987-058C-4BE2-8CE7-6E534639E034}" dt="2022-09-08T14:16:21.136" v="375"/>
          <ac:spMkLst>
            <pc:docMk/>
            <pc:sldMk cId="3708177116" sldId="262"/>
            <ac:spMk id="11" creationId="{AF678C14-A033-4139-BCA9-8382B039648B}"/>
          </ac:spMkLst>
        </pc:spChg>
        <pc:grpChg chg="add">
          <ac:chgData name="marcel tett" userId="84de9fe756cc0d7a" providerId="Windows Live" clId="Web-{E8BE4987-058C-4BE2-8CE7-6E534639E034}" dt="2022-09-08T14:16:21.136" v="375"/>
          <ac:grpSpMkLst>
            <pc:docMk/>
            <pc:sldMk cId="3708177116" sldId="262"/>
            <ac:grpSpMk id="13" creationId="{14763DA8-CE3A-4B30-B2F5-0D128777F742}"/>
          </ac:grpSpMkLst>
        </pc:grpChg>
        <pc:picChg chg="mod">
          <ac:chgData name="marcel tett" userId="84de9fe756cc0d7a" providerId="Windows Live" clId="Web-{E8BE4987-058C-4BE2-8CE7-6E534639E034}" dt="2022-09-08T14:16:21.136" v="375"/>
          <ac:picMkLst>
            <pc:docMk/>
            <pc:sldMk cId="3708177116" sldId="262"/>
            <ac:picMk id="4" creationId="{3875444D-72A6-28F1-DAA2-140EA3DFD155}"/>
          </ac:picMkLst>
        </pc:picChg>
      </pc:sldChg>
      <pc:sldChg chg="addSp delSp modSp mod ord setBg">
        <pc:chgData name="marcel tett" userId="84de9fe756cc0d7a" providerId="Windows Live" clId="Web-{E8BE4987-058C-4BE2-8CE7-6E534639E034}" dt="2022-09-08T14:15:49.510" v="367" actId="20577"/>
        <pc:sldMkLst>
          <pc:docMk/>
          <pc:sldMk cId="460816878" sldId="263"/>
        </pc:sldMkLst>
        <pc:spChg chg="mod">
          <ac:chgData name="marcel tett" userId="84de9fe756cc0d7a" providerId="Windows Live" clId="Web-{E8BE4987-058C-4BE2-8CE7-6E534639E034}" dt="2022-09-08T14:15:49.510" v="367" actId="20577"/>
          <ac:spMkLst>
            <pc:docMk/>
            <pc:sldMk cId="460816878" sldId="263"/>
            <ac:spMk id="2" creationId="{03951BBB-CFE5-0848-3096-F45D5802344A}"/>
          </ac:spMkLst>
        </pc:spChg>
        <pc:spChg chg="add del">
          <ac:chgData name="marcel tett" userId="84de9fe756cc0d7a" providerId="Windows Live" clId="Web-{E8BE4987-058C-4BE2-8CE7-6E534639E034}" dt="2022-09-08T14:15:32.729" v="361"/>
          <ac:spMkLst>
            <pc:docMk/>
            <pc:sldMk cId="460816878" sldId="263"/>
            <ac:spMk id="8" creationId="{772D4B26-3428-B6C4-C920-D5CD3F9FCC3A}"/>
          </ac:spMkLst>
        </pc:spChg>
        <pc:spChg chg="add del">
          <ac:chgData name="marcel tett" userId="84de9fe756cc0d7a" providerId="Windows Live" clId="Web-{E8BE4987-058C-4BE2-8CE7-6E534639E034}" dt="2022-09-08T14:15:35.369" v="363"/>
          <ac:spMkLst>
            <pc:docMk/>
            <pc:sldMk cId="460816878" sldId="263"/>
            <ac:spMk id="9" creationId="{0BABF38A-8A0D-492E-BD20-6CF4D46B50BD}"/>
          </ac:spMkLst>
        </pc:spChg>
        <pc:spChg chg="add del">
          <ac:chgData name="marcel tett" userId="84de9fe756cc0d7a" providerId="Windows Live" clId="Web-{E8BE4987-058C-4BE2-8CE7-6E534639E034}" dt="2022-09-08T14:15:32.729" v="361"/>
          <ac:spMkLst>
            <pc:docMk/>
            <pc:sldMk cId="460816878" sldId="263"/>
            <ac:spMk id="11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4:15:32.729" v="361"/>
          <ac:spMkLst>
            <pc:docMk/>
            <pc:sldMk cId="460816878" sldId="263"/>
            <ac:spMk id="13" creationId="{FBC8BBE5-981E-4B0B-9654-32B5668BFF31}"/>
          </ac:spMkLst>
        </pc:spChg>
        <pc:spChg chg="add del">
          <ac:chgData name="marcel tett" userId="84de9fe756cc0d7a" providerId="Windows Live" clId="Web-{E8BE4987-058C-4BE2-8CE7-6E534639E034}" dt="2022-09-08T14:15:32.729" v="361"/>
          <ac:spMkLst>
            <pc:docMk/>
            <pc:sldMk cId="460816878" sldId="263"/>
            <ac:spMk id="19" creationId="{0DADC141-2CF4-4D22-BFEF-05FB358E4DFD}"/>
          </ac:spMkLst>
        </pc:spChg>
        <pc:spChg chg="add del">
          <ac:chgData name="marcel tett" userId="84de9fe756cc0d7a" providerId="Windows Live" clId="Web-{E8BE4987-058C-4BE2-8CE7-6E534639E034}" dt="2022-09-08T14:15:32.729" v="361"/>
          <ac:spMkLst>
            <pc:docMk/>
            <pc:sldMk cId="460816878" sldId="263"/>
            <ac:spMk id="21" creationId="{F43A66C0-8F79-4D55-8A61-9E980D5FEE26}"/>
          </ac:spMkLst>
        </pc:spChg>
        <pc:spChg chg="add del">
          <ac:chgData name="marcel tett" userId="84de9fe756cc0d7a" providerId="Windows Live" clId="Web-{E8BE4987-058C-4BE2-8CE7-6E534639E034}" dt="2022-09-08T14:15:35.369" v="363"/>
          <ac:spMkLst>
            <pc:docMk/>
            <pc:sldMk cId="460816878" sldId="263"/>
            <ac:spMk id="23" creationId="{D4DFA784-845D-4F99-B808-5C025E39B890}"/>
          </ac:spMkLst>
        </pc:spChg>
        <pc:spChg chg="add del">
          <ac:chgData name="marcel tett" userId="84de9fe756cc0d7a" providerId="Windows Live" clId="Web-{E8BE4987-058C-4BE2-8CE7-6E534639E034}" dt="2022-09-08T14:15:35.369" v="363"/>
          <ac:spMkLst>
            <pc:docMk/>
            <pc:sldMk cId="460816878" sldId="263"/>
            <ac:spMk id="25" creationId="{DE61FBD7-E37C-4B38-BE44-A6D4978D7486}"/>
          </ac:spMkLst>
        </pc:spChg>
        <pc:spChg chg="add del">
          <ac:chgData name="marcel tett" userId="84de9fe756cc0d7a" providerId="Windows Live" clId="Web-{E8BE4987-058C-4BE2-8CE7-6E534639E034}" dt="2022-09-08T14:15:35.369" v="363"/>
          <ac:spMkLst>
            <pc:docMk/>
            <pc:sldMk cId="460816878" sldId="263"/>
            <ac:spMk id="26" creationId="{392BFCFE-FD78-4EDF-BEFE-CC444DC5F307}"/>
          </ac:spMkLst>
        </pc:spChg>
        <pc:spChg chg="add del">
          <ac:chgData name="marcel tett" userId="84de9fe756cc0d7a" providerId="Windows Live" clId="Web-{E8BE4987-058C-4BE2-8CE7-6E534639E034}" dt="2022-09-08T14:15:35.369" v="363"/>
          <ac:spMkLst>
            <pc:docMk/>
            <pc:sldMk cId="460816878" sldId="263"/>
            <ac:spMk id="28" creationId="{B629C0B3-01E5-4A82-B87C-62B1483F11B7}"/>
          </ac:spMkLst>
        </pc:spChg>
        <pc:spChg chg="add">
          <ac:chgData name="marcel tett" userId="84de9fe756cc0d7a" providerId="Windows Live" clId="Web-{E8BE4987-058C-4BE2-8CE7-6E534639E034}" dt="2022-09-08T14:15:35.401" v="364"/>
          <ac:spMkLst>
            <pc:docMk/>
            <pc:sldMk cId="460816878" sldId="263"/>
            <ac:spMk id="30" creationId="{0BABF38A-8A0D-492E-BD20-6CF4D46B50BD}"/>
          </ac:spMkLst>
        </pc:spChg>
        <pc:spChg chg="add">
          <ac:chgData name="marcel tett" userId="84de9fe756cc0d7a" providerId="Windows Live" clId="Web-{E8BE4987-058C-4BE2-8CE7-6E534639E034}" dt="2022-09-08T14:15:35.401" v="364"/>
          <ac:spMkLst>
            <pc:docMk/>
            <pc:sldMk cId="460816878" sldId="263"/>
            <ac:spMk id="32" creationId="{297F7562-DBE2-4729-835D-1486BBB4373A}"/>
          </ac:spMkLst>
        </pc:spChg>
        <pc:spChg chg="add">
          <ac:chgData name="marcel tett" userId="84de9fe756cc0d7a" providerId="Windows Live" clId="Web-{E8BE4987-058C-4BE2-8CE7-6E534639E034}" dt="2022-09-08T14:15:35.401" v="364"/>
          <ac:spMkLst>
            <pc:docMk/>
            <pc:sldMk cId="460816878" sldId="263"/>
            <ac:spMk id="33" creationId="{DCE0245F-7D4D-413E-940B-1D9D9A171161}"/>
          </ac:spMkLst>
        </pc:spChg>
        <pc:grpChg chg="add del">
          <ac:chgData name="marcel tett" userId="84de9fe756cc0d7a" providerId="Windows Live" clId="Web-{E8BE4987-058C-4BE2-8CE7-6E534639E034}" dt="2022-09-08T14:15:32.729" v="361"/>
          <ac:grpSpMkLst>
            <pc:docMk/>
            <pc:sldMk cId="460816878" sldId="263"/>
            <ac:grpSpMk id="15" creationId="{545001F7-3F8F-4035-8348-1B9798C77D29}"/>
          </ac:grpSpMkLst>
        </pc:grpChg>
        <pc:grpChg chg="add del">
          <ac:chgData name="marcel tett" userId="84de9fe756cc0d7a" providerId="Windows Live" clId="Web-{E8BE4987-058C-4BE2-8CE7-6E534639E034}" dt="2022-09-08T14:15:35.369" v="363"/>
          <ac:grpSpMkLst>
            <pc:docMk/>
            <pc:sldMk cId="460816878" sldId="263"/>
            <ac:grpSpMk id="17" creationId="{0292BAD4-5BB2-4CD3-AB5B-C35EF9F7D2B4}"/>
          </ac:grpSpMkLst>
        </pc:grpChg>
        <pc:grpChg chg="add">
          <ac:chgData name="marcel tett" userId="84de9fe756cc0d7a" providerId="Windows Live" clId="Web-{E8BE4987-058C-4BE2-8CE7-6E534639E034}" dt="2022-09-08T14:15:35.401" v="364"/>
          <ac:grpSpMkLst>
            <pc:docMk/>
            <pc:sldMk cId="460816878" sldId="263"/>
            <ac:grpSpMk id="34" creationId="{5BB11B77-16CE-4796-9677-F0ED67FCEC1B}"/>
          </ac:grpSpMkLst>
        </pc:grpChg>
        <pc:picChg chg="mod">
          <ac:chgData name="marcel tett" userId="84de9fe756cc0d7a" providerId="Windows Live" clId="Web-{E8BE4987-058C-4BE2-8CE7-6E534639E034}" dt="2022-09-08T14:15:35.401" v="364"/>
          <ac:picMkLst>
            <pc:docMk/>
            <pc:sldMk cId="460816878" sldId="263"/>
            <ac:picMk id="4" creationId="{ACD3FF9F-CBA9-2C98-1082-4F7630570C7B}"/>
          </ac:picMkLst>
        </pc:picChg>
        <pc:picChg chg="add del">
          <ac:chgData name="marcel tett" userId="84de9fe756cc0d7a" providerId="Windows Live" clId="Web-{E8BE4987-058C-4BE2-8CE7-6E534639E034}" dt="2022-09-08T14:15:35.369" v="363"/>
          <ac:picMkLst>
            <pc:docMk/>
            <pc:sldMk cId="460816878" sldId="263"/>
            <ac:picMk id="24" creationId="{BC526B7A-4801-4FD1-95C8-03AF22629E87}"/>
          </ac:picMkLst>
        </pc:picChg>
        <pc:picChg chg="add">
          <ac:chgData name="marcel tett" userId="84de9fe756cc0d7a" providerId="Windows Live" clId="Web-{E8BE4987-058C-4BE2-8CE7-6E534639E034}" dt="2022-09-08T14:15:35.401" v="364"/>
          <ac:picMkLst>
            <pc:docMk/>
            <pc:sldMk cId="460816878" sldId="263"/>
            <ac:picMk id="31" creationId="{BC526B7A-4801-4FD1-95C8-03AF22629E87}"/>
          </ac:picMkLst>
        </pc:picChg>
      </pc:sldChg>
      <pc:sldChg chg="addSp modSp mod setBg">
        <pc:chgData name="marcel tett" userId="84de9fe756cc0d7a" providerId="Windows Live" clId="Web-{E8BE4987-058C-4BE2-8CE7-6E534639E034}" dt="2022-09-08T14:13:42.897" v="339"/>
        <pc:sldMkLst>
          <pc:docMk/>
          <pc:sldMk cId="1875910306" sldId="264"/>
        </pc:sldMkLst>
        <pc:spChg chg="mod">
          <ac:chgData name="marcel tett" userId="84de9fe756cc0d7a" providerId="Windows Live" clId="Web-{E8BE4987-058C-4BE2-8CE7-6E534639E034}" dt="2022-09-08T14:13:42.897" v="339"/>
          <ac:spMkLst>
            <pc:docMk/>
            <pc:sldMk cId="1875910306" sldId="264"/>
            <ac:spMk id="2" creationId="{6BF80711-D59B-AA8D-1B4A-DA1B546637F7}"/>
          </ac:spMkLst>
        </pc:spChg>
        <pc:spChg chg="add">
          <ac:chgData name="marcel tett" userId="84de9fe756cc0d7a" providerId="Windows Live" clId="Web-{E8BE4987-058C-4BE2-8CE7-6E534639E034}" dt="2022-09-08T14:13:42.897" v="339"/>
          <ac:spMkLst>
            <pc:docMk/>
            <pc:sldMk cId="1875910306" sldId="264"/>
            <ac:spMk id="9" creationId="{0BABF38A-8A0D-492E-BD20-6CF4D46B50BD}"/>
          </ac:spMkLst>
        </pc:spChg>
        <pc:spChg chg="add">
          <ac:chgData name="marcel tett" userId="84de9fe756cc0d7a" providerId="Windows Live" clId="Web-{E8BE4987-058C-4BE2-8CE7-6E534639E034}" dt="2022-09-08T14:13:42.897" v="339"/>
          <ac:spMkLst>
            <pc:docMk/>
            <pc:sldMk cId="1875910306" sldId="264"/>
            <ac:spMk id="13" creationId="{DE61FBD7-E37C-4B38-BE44-A6D4978D7486}"/>
          </ac:spMkLst>
        </pc:spChg>
        <pc:spChg chg="add">
          <ac:chgData name="marcel tett" userId="84de9fe756cc0d7a" providerId="Windows Live" clId="Web-{E8BE4987-058C-4BE2-8CE7-6E534639E034}" dt="2022-09-08T14:13:42.897" v="339"/>
          <ac:spMkLst>
            <pc:docMk/>
            <pc:sldMk cId="1875910306" sldId="264"/>
            <ac:spMk id="15" creationId="{392BFCFE-FD78-4EDF-BEFE-CC444DC5F307}"/>
          </ac:spMkLst>
        </pc:spChg>
        <pc:spChg chg="add">
          <ac:chgData name="marcel tett" userId="84de9fe756cc0d7a" providerId="Windows Live" clId="Web-{E8BE4987-058C-4BE2-8CE7-6E534639E034}" dt="2022-09-08T14:13:42.897" v="339"/>
          <ac:spMkLst>
            <pc:docMk/>
            <pc:sldMk cId="1875910306" sldId="264"/>
            <ac:spMk id="21" creationId="{B629C0B3-01E5-4A82-B87C-62B1483F11B7}"/>
          </ac:spMkLst>
        </pc:spChg>
        <pc:spChg chg="add">
          <ac:chgData name="marcel tett" userId="84de9fe756cc0d7a" providerId="Windows Live" clId="Web-{E8BE4987-058C-4BE2-8CE7-6E534639E034}" dt="2022-09-08T14:13:42.897" v="339"/>
          <ac:spMkLst>
            <pc:docMk/>
            <pc:sldMk cId="1875910306" sldId="264"/>
            <ac:spMk id="23" creationId="{D4DFA784-845D-4F99-B808-5C025E39B890}"/>
          </ac:spMkLst>
        </pc:spChg>
        <pc:grpChg chg="add">
          <ac:chgData name="marcel tett" userId="84de9fe756cc0d7a" providerId="Windows Live" clId="Web-{E8BE4987-058C-4BE2-8CE7-6E534639E034}" dt="2022-09-08T14:13:42.897" v="339"/>
          <ac:grpSpMkLst>
            <pc:docMk/>
            <pc:sldMk cId="1875910306" sldId="264"/>
            <ac:grpSpMk id="17" creationId="{0292BAD4-5BB2-4CD3-AB5B-C35EF9F7D2B4}"/>
          </ac:grpSpMkLst>
        </pc:grpChg>
        <pc:picChg chg="mod">
          <ac:chgData name="marcel tett" userId="84de9fe756cc0d7a" providerId="Windows Live" clId="Web-{E8BE4987-058C-4BE2-8CE7-6E534639E034}" dt="2022-09-08T14:13:42.897" v="339"/>
          <ac:picMkLst>
            <pc:docMk/>
            <pc:sldMk cId="1875910306" sldId="264"/>
            <ac:picMk id="4" creationId="{03690595-5969-104C-F8B3-58BD7E1288B0}"/>
          </ac:picMkLst>
        </pc:picChg>
        <pc:picChg chg="add">
          <ac:chgData name="marcel tett" userId="84de9fe756cc0d7a" providerId="Windows Live" clId="Web-{E8BE4987-058C-4BE2-8CE7-6E534639E034}" dt="2022-09-08T14:13:42.897" v="339"/>
          <ac:picMkLst>
            <pc:docMk/>
            <pc:sldMk cId="1875910306" sldId="264"/>
            <ac:picMk id="11" creationId="{BC526B7A-4801-4FD1-95C8-03AF22629E87}"/>
          </ac:picMkLst>
        </pc:picChg>
      </pc:sldChg>
      <pc:sldChg chg="addSp delSp modSp mod setBg">
        <pc:chgData name="marcel tett" userId="84de9fe756cc0d7a" providerId="Windows Live" clId="Web-{E8BE4987-058C-4BE2-8CE7-6E534639E034}" dt="2022-09-08T14:13:31.772" v="338" actId="20577"/>
        <pc:sldMkLst>
          <pc:docMk/>
          <pc:sldMk cId="2362242442" sldId="265"/>
        </pc:sldMkLst>
        <pc:spChg chg="mod">
          <ac:chgData name="marcel tett" userId="84de9fe756cc0d7a" providerId="Windows Live" clId="Web-{E8BE4987-058C-4BE2-8CE7-6E534639E034}" dt="2022-09-08T14:13:31.772" v="338" actId="20577"/>
          <ac:spMkLst>
            <pc:docMk/>
            <pc:sldMk cId="2362242442" sldId="265"/>
            <ac:spMk id="2" creationId="{9582F2C3-8D46-74CD-0B7F-2F642ACC6A1E}"/>
          </ac:spMkLst>
        </pc:spChg>
        <pc:spChg chg="add del">
          <ac:chgData name="marcel tett" userId="84de9fe756cc0d7a" providerId="Windows Live" clId="Web-{E8BE4987-058C-4BE2-8CE7-6E534639E034}" dt="2022-09-08T14:13:07.880" v="334"/>
          <ac:spMkLst>
            <pc:docMk/>
            <pc:sldMk cId="2362242442" sldId="265"/>
            <ac:spMk id="8" creationId="{E93D60C1-7262-5FDB-0511-5646796A93EC}"/>
          </ac:spMkLst>
        </pc:spChg>
        <pc:spChg chg="add">
          <ac:chgData name="marcel tett" userId="84de9fe756cc0d7a" providerId="Windows Live" clId="Web-{E8BE4987-058C-4BE2-8CE7-6E534639E034}" dt="2022-09-08T14:13:22.131" v="337"/>
          <ac:spMkLst>
            <pc:docMk/>
            <pc:sldMk cId="2362242442" sldId="265"/>
            <ac:spMk id="9" creationId="{0BABF38A-8A0D-492E-BD20-6CF4D46B50BD}"/>
          </ac:spMkLst>
        </pc:spChg>
        <pc:spChg chg="add del">
          <ac:chgData name="marcel tett" userId="84de9fe756cc0d7a" providerId="Windows Live" clId="Web-{E8BE4987-058C-4BE2-8CE7-6E534639E034}" dt="2022-09-08T14:13:07.880" v="334"/>
          <ac:spMkLst>
            <pc:docMk/>
            <pc:sldMk cId="2362242442" sldId="265"/>
            <ac:spMk id="11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4:13:07.880" v="334"/>
          <ac:spMkLst>
            <pc:docMk/>
            <pc:sldMk cId="2362242442" sldId="265"/>
            <ac:spMk id="13" creationId="{06B1FD15-9CBB-4259-931E-1EB6A87199E9}"/>
          </ac:spMkLst>
        </pc:spChg>
        <pc:spChg chg="add del">
          <ac:chgData name="marcel tett" userId="84de9fe756cc0d7a" providerId="Windows Live" clId="Web-{E8BE4987-058C-4BE2-8CE7-6E534639E034}" dt="2022-09-08T14:13:07.880" v="334"/>
          <ac:spMkLst>
            <pc:docMk/>
            <pc:sldMk cId="2362242442" sldId="265"/>
            <ac:spMk id="19" creationId="{A3EF0E40-AEB8-4DF7-A67A-7317B3BF94CA}"/>
          </ac:spMkLst>
        </pc:spChg>
        <pc:spChg chg="add del">
          <ac:chgData name="marcel tett" userId="84de9fe756cc0d7a" providerId="Windows Live" clId="Web-{E8BE4987-058C-4BE2-8CE7-6E534639E034}" dt="2022-09-08T14:13:22.115" v="336"/>
          <ac:spMkLst>
            <pc:docMk/>
            <pc:sldMk cId="2362242442" sldId="265"/>
            <ac:spMk id="21" creationId="{F43A66C0-8F79-4D55-8A61-9E980D5FEE26}"/>
          </ac:spMkLst>
        </pc:spChg>
        <pc:spChg chg="add del">
          <ac:chgData name="marcel tett" userId="84de9fe756cc0d7a" providerId="Windows Live" clId="Web-{E8BE4987-058C-4BE2-8CE7-6E534639E034}" dt="2022-09-08T14:13:22.115" v="336"/>
          <ac:spMkLst>
            <pc:docMk/>
            <pc:sldMk cId="2362242442" sldId="265"/>
            <ac:spMk id="22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4:13:22.115" v="336"/>
          <ac:spMkLst>
            <pc:docMk/>
            <pc:sldMk cId="2362242442" sldId="265"/>
            <ac:spMk id="23" creationId="{FBC8BBE5-981E-4B0B-9654-32B5668BFF31}"/>
          </ac:spMkLst>
        </pc:spChg>
        <pc:spChg chg="add del">
          <ac:chgData name="marcel tett" userId="84de9fe756cc0d7a" providerId="Windows Live" clId="Web-{E8BE4987-058C-4BE2-8CE7-6E534639E034}" dt="2022-09-08T14:13:22.115" v="336"/>
          <ac:spMkLst>
            <pc:docMk/>
            <pc:sldMk cId="2362242442" sldId="265"/>
            <ac:spMk id="25" creationId="{0DADC141-2CF4-4D22-BFEF-05FB358E4DFD}"/>
          </ac:spMkLst>
        </pc:spChg>
        <pc:spChg chg="add del">
          <ac:chgData name="marcel tett" userId="84de9fe756cc0d7a" providerId="Windows Live" clId="Web-{E8BE4987-058C-4BE2-8CE7-6E534639E034}" dt="2022-09-08T14:13:22.115" v="336"/>
          <ac:spMkLst>
            <pc:docMk/>
            <pc:sldMk cId="2362242442" sldId="265"/>
            <ac:spMk id="26" creationId="{499A3DFD-C23F-AA14-92BC-0A1DE1F0AA6B}"/>
          </ac:spMkLst>
        </pc:spChg>
        <pc:spChg chg="add">
          <ac:chgData name="marcel tett" userId="84de9fe756cc0d7a" providerId="Windows Live" clId="Web-{E8BE4987-058C-4BE2-8CE7-6E534639E034}" dt="2022-09-08T14:13:22.131" v="337"/>
          <ac:spMkLst>
            <pc:docMk/>
            <pc:sldMk cId="2362242442" sldId="265"/>
            <ac:spMk id="29" creationId="{297F7562-DBE2-4729-835D-1486BBB4373A}"/>
          </ac:spMkLst>
        </pc:spChg>
        <pc:spChg chg="add">
          <ac:chgData name="marcel tett" userId="84de9fe756cc0d7a" providerId="Windows Live" clId="Web-{E8BE4987-058C-4BE2-8CE7-6E534639E034}" dt="2022-09-08T14:13:22.131" v="337"/>
          <ac:spMkLst>
            <pc:docMk/>
            <pc:sldMk cId="2362242442" sldId="265"/>
            <ac:spMk id="30" creationId="{DCE0245F-7D4D-413E-940B-1D9D9A171161}"/>
          </ac:spMkLst>
        </pc:spChg>
        <pc:grpChg chg="add del">
          <ac:chgData name="marcel tett" userId="84de9fe756cc0d7a" providerId="Windows Live" clId="Web-{E8BE4987-058C-4BE2-8CE7-6E534639E034}" dt="2022-09-08T14:13:07.880" v="334"/>
          <ac:grpSpMkLst>
            <pc:docMk/>
            <pc:sldMk cId="2362242442" sldId="265"/>
            <ac:grpSpMk id="15" creationId="{9D739765-2266-4358-BC9F-0DC2A6B7CD17}"/>
          </ac:grpSpMkLst>
        </pc:grpChg>
        <pc:grpChg chg="add">
          <ac:chgData name="marcel tett" userId="84de9fe756cc0d7a" providerId="Windows Live" clId="Web-{E8BE4987-058C-4BE2-8CE7-6E534639E034}" dt="2022-09-08T14:13:22.131" v="337"/>
          <ac:grpSpMkLst>
            <pc:docMk/>
            <pc:sldMk cId="2362242442" sldId="265"/>
            <ac:grpSpMk id="17" creationId="{5BB11B77-16CE-4796-9677-F0ED67FCEC1B}"/>
          </ac:grpSpMkLst>
        </pc:grpChg>
        <pc:grpChg chg="add del">
          <ac:chgData name="marcel tett" userId="84de9fe756cc0d7a" providerId="Windows Live" clId="Web-{E8BE4987-058C-4BE2-8CE7-6E534639E034}" dt="2022-09-08T14:13:22.115" v="336"/>
          <ac:grpSpMkLst>
            <pc:docMk/>
            <pc:sldMk cId="2362242442" sldId="265"/>
            <ac:grpSpMk id="24" creationId="{545001F7-3F8F-4035-8348-1B9798C77D29}"/>
          </ac:grpSpMkLst>
        </pc:grpChg>
        <pc:picChg chg="mod">
          <ac:chgData name="marcel tett" userId="84de9fe756cc0d7a" providerId="Windows Live" clId="Web-{E8BE4987-058C-4BE2-8CE7-6E534639E034}" dt="2022-09-08T14:13:22.131" v="337"/>
          <ac:picMkLst>
            <pc:docMk/>
            <pc:sldMk cId="2362242442" sldId="265"/>
            <ac:picMk id="4" creationId="{1BBA17BF-9664-053F-684F-2199CC52C20D}"/>
          </ac:picMkLst>
        </pc:picChg>
        <pc:picChg chg="add">
          <ac:chgData name="marcel tett" userId="84de9fe756cc0d7a" providerId="Windows Live" clId="Web-{E8BE4987-058C-4BE2-8CE7-6E534639E034}" dt="2022-09-08T14:13:22.131" v="337"/>
          <ac:picMkLst>
            <pc:docMk/>
            <pc:sldMk cId="2362242442" sldId="265"/>
            <ac:picMk id="28" creationId="{BC526B7A-4801-4FD1-95C8-03AF22629E87}"/>
          </ac:picMkLst>
        </pc:picChg>
      </pc:sldChg>
      <pc:sldChg chg="addSp delSp modSp new mod setBg">
        <pc:chgData name="marcel tett" userId="84de9fe756cc0d7a" providerId="Windows Live" clId="Web-{E8BE4987-058C-4BE2-8CE7-6E534639E034}" dt="2022-09-08T13:56:07.878" v="277"/>
        <pc:sldMkLst>
          <pc:docMk/>
          <pc:sldMk cId="604043295" sldId="266"/>
        </pc:sldMkLst>
        <pc:spChg chg="mod">
          <ac:chgData name="marcel tett" userId="84de9fe756cc0d7a" providerId="Windows Live" clId="Web-{E8BE4987-058C-4BE2-8CE7-6E534639E034}" dt="2022-09-08T13:56:07.878" v="277"/>
          <ac:spMkLst>
            <pc:docMk/>
            <pc:sldMk cId="604043295" sldId="266"/>
            <ac:spMk id="2" creationId="{4E3587C8-0FA7-BB27-5953-90BC78653321}"/>
          </ac:spMkLst>
        </pc:spChg>
        <pc:spChg chg="del mod">
          <ac:chgData name="marcel tett" userId="84de9fe756cc0d7a" providerId="Windows Live" clId="Web-{E8BE4987-058C-4BE2-8CE7-6E534639E034}" dt="2022-09-08T13:56:07.878" v="277"/>
          <ac:spMkLst>
            <pc:docMk/>
            <pc:sldMk cId="604043295" sldId="266"/>
            <ac:spMk id="3" creationId="{513B38D8-4A29-E490-92C8-1D11EB63042D}"/>
          </ac:spMkLst>
        </pc:spChg>
        <pc:spChg chg="add">
          <ac:chgData name="marcel tett" userId="84de9fe756cc0d7a" providerId="Windows Live" clId="Web-{E8BE4987-058C-4BE2-8CE7-6E534639E034}" dt="2022-09-08T13:56:07.878" v="277"/>
          <ac:spMkLst>
            <pc:docMk/>
            <pc:sldMk cId="604043295" sldId="266"/>
            <ac:spMk id="9" creationId="{43A9B7B3-F171-4C25-99FC-C54250F0649B}"/>
          </ac:spMkLst>
        </pc:spChg>
        <pc:spChg chg="add">
          <ac:chgData name="marcel tett" userId="84de9fe756cc0d7a" providerId="Windows Live" clId="Web-{E8BE4987-058C-4BE2-8CE7-6E534639E034}" dt="2022-09-08T13:56:07.878" v="277"/>
          <ac:spMkLst>
            <pc:docMk/>
            <pc:sldMk cId="604043295" sldId="266"/>
            <ac:spMk id="11" creationId="{D2D5C7C5-9C27-4A61-9F57-1857D45320FD}"/>
          </ac:spMkLst>
        </pc:spChg>
        <pc:grpChg chg="add">
          <ac:chgData name="marcel tett" userId="84de9fe756cc0d7a" providerId="Windows Live" clId="Web-{E8BE4987-058C-4BE2-8CE7-6E534639E034}" dt="2022-09-08T13:56:07.878" v="277"/>
          <ac:grpSpMkLst>
            <pc:docMk/>
            <pc:sldMk cId="604043295" sldId="266"/>
            <ac:grpSpMk id="13" creationId="{BBDA1F5A-F3A8-40DA-ADE6-E0B4D99C853D}"/>
          </ac:grpSpMkLst>
        </pc:grpChg>
        <pc:graphicFrameChg chg="add">
          <ac:chgData name="marcel tett" userId="84de9fe756cc0d7a" providerId="Windows Live" clId="Web-{E8BE4987-058C-4BE2-8CE7-6E534639E034}" dt="2022-09-08T13:56:07.878" v="277"/>
          <ac:graphicFrameMkLst>
            <pc:docMk/>
            <pc:sldMk cId="604043295" sldId="266"/>
            <ac:graphicFrameMk id="5" creationId="{69192FD2-7A92-2E89-373C-FD3C6FC1811A}"/>
          </ac:graphicFrameMkLst>
        </pc:graphicFrameChg>
      </pc:sldChg>
      <pc:sldChg chg="addSp delSp modSp new mod ord setBg addAnim delAnim">
        <pc:chgData name="marcel tett" userId="84de9fe756cc0d7a" providerId="Windows Live" clId="Web-{E8BE4987-058C-4BE2-8CE7-6E534639E034}" dt="2022-09-08T14:15:09.947" v="359"/>
        <pc:sldMkLst>
          <pc:docMk/>
          <pc:sldMk cId="2953742116" sldId="267"/>
        </pc:sldMkLst>
        <pc:spChg chg="mo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2" creationId="{AE6B2BA8-FEB4-AEBF-959B-3D2B452F7FBF}"/>
          </ac:spMkLst>
        </pc:spChg>
        <pc:spChg chg="del">
          <ac:chgData name="marcel tett" userId="84de9fe756cc0d7a" providerId="Windows Live" clId="Web-{E8BE4987-058C-4BE2-8CE7-6E534639E034}" dt="2022-09-08T12:41:38.075" v="128"/>
          <ac:spMkLst>
            <pc:docMk/>
            <pc:sldMk cId="2953742116" sldId="267"/>
            <ac:spMk id="3" creationId="{E4E8C090-10BB-9CCD-744A-7A9DAF9BF6CD}"/>
          </ac:spMkLst>
        </pc:spChg>
        <pc:spChg chg="add del">
          <ac:chgData name="marcel tett" userId="84de9fe756cc0d7a" providerId="Windows Live" clId="Web-{E8BE4987-058C-4BE2-8CE7-6E534639E034}" dt="2022-09-08T14:14:33.633" v="343"/>
          <ac:spMkLst>
            <pc:docMk/>
            <pc:sldMk cId="2953742116" sldId="267"/>
            <ac:spMk id="8" creationId="{6D589FCC-75AC-2D4B-B8CA-F1926954AD26}"/>
          </ac:spMkLst>
        </pc:spChg>
        <pc:spChg chg="add del">
          <ac:chgData name="marcel tett" userId="84de9fe756cc0d7a" providerId="Windows Live" clId="Web-{E8BE4987-058C-4BE2-8CE7-6E534639E034}" dt="2022-09-08T14:14:33.633" v="343"/>
          <ac:spMkLst>
            <pc:docMk/>
            <pc:sldMk cId="2953742116" sldId="267"/>
            <ac:spMk id="11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4:14:33.633" v="343"/>
          <ac:spMkLst>
            <pc:docMk/>
            <pc:sldMk cId="2953742116" sldId="267"/>
            <ac:spMk id="13" creationId="{FBC8BBE5-981E-4B0B-9654-32B5668BFF31}"/>
          </ac:spMkLst>
        </pc:spChg>
        <pc:spChg chg="add del">
          <ac:chgData name="marcel tett" userId="84de9fe756cc0d7a" providerId="Windows Live" clId="Web-{E8BE4987-058C-4BE2-8CE7-6E534639E034}" dt="2022-09-08T14:14:33.633" v="343"/>
          <ac:spMkLst>
            <pc:docMk/>
            <pc:sldMk cId="2953742116" sldId="267"/>
            <ac:spMk id="19" creationId="{0DADC141-2CF4-4D22-BFEF-05FB358E4DFD}"/>
          </ac:spMkLst>
        </pc:spChg>
        <pc:spChg chg="add del">
          <ac:chgData name="marcel tett" userId="84de9fe756cc0d7a" providerId="Windows Live" clId="Web-{E8BE4987-058C-4BE2-8CE7-6E534639E034}" dt="2022-09-08T14:14:33.633" v="343"/>
          <ac:spMkLst>
            <pc:docMk/>
            <pc:sldMk cId="2953742116" sldId="267"/>
            <ac:spMk id="21" creationId="{F43A66C0-8F79-4D55-8A61-9E980D5FEE26}"/>
          </ac:spMkLst>
        </pc:spChg>
        <pc:spChg chg="add del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23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24" creationId="{FBC8BBE5-981E-4B0B-9654-32B5668BFF31}"/>
          </ac:spMkLst>
        </pc:spChg>
        <pc:spChg chg="add mo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26" creationId="{F76A5094-ECE4-14DD-C8DE-36E8F6B6FE1E}"/>
          </ac:spMkLst>
        </pc:spChg>
        <pc:spChg chg="add del">
          <ac:chgData name="marcel tett" userId="84de9fe756cc0d7a" providerId="Windows Live" clId="Web-{E8BE4987-058C-4BE2-8CE7-6E534639E034}" dt="2022-09-08T14:15:09.931" v="358"/>
          <ac:spMkLst>
            <pc:docMk/>
            <pc:sldMk cId="2953742116" sldId="267"/>
            <ac:spMk id="31" creationId="{0BABF38A-8A0D-492E-BD20-6CF4D46B50BD}"/>
          </ac:spMkLst>
        </pc:spChg>
        <pc:spChg chg="add del">
          <ac:chgData name="marcel tett" userId="84de9fe756cc0d7a" providerId="Windows Live" clId="Web-{E8BE4987-058C-4BE2-8CE7-6E534639E034}" dt="2022-09-08T14:15:09.931" v="358"/>
          <ac:spMkLst>
            <pc:docMk/>
            <pc:sldMk cId="2953742116" sldId="267"/>
            <ac:spMk id="35" creationId="{E2748806-3AF5-4078-830A-C1F26BF1B200}"/>
          </ac:spMkLst>
        </pc:spChg>
        <pc:spChg chg="add del">
          <ac:chgData name="marcel tett" userId="84de9fe756cc0d7a" providerId="Windows Live" clId="Web-{E8BE4987-058C-4BE2-8CE7-6E534639E034}" dt="2022-09-08T14:15:09.931" v="358"/>
          <ac:spMkLst>
            <pc:docMk/>
            <pc:sldMk cId="2953742116" sldId="267"/>
            <ac:spMk id="37" creationId="{BF991FCB-5132-414C-B377-526F56121B69}"/>
          </ac:spMkLst>
        </pc:spChg>
        <pc:spChg chg="add del">
          <ac:chgData name="marcel tett" userId="84de9fe756cc0d7a" providerId="Windows Live" clId="Web-{E8BE4987-058C-4BE2-8CE7-6E534639E034}" dt="2022-09-08T14:15:09.931" v="358"/>
          <ac:spMkLst>
            <pc:docMk/>
            <pc:sldMk cId="2953742116" sldId="267"/>
            <ac:spMk id="39" creationId="{F23DAFF7-4C98-4E0E-8986-198D54B6C1F0}"/>
          </ac:spMkLst>
        </pc:spChg>
        <pc:spChg chg="ad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42" creationId="{0BABF38A-8A0D-492E-BD20-6CF4D46B50BD}"/>
          </ac:spMkLst>
        </pc:spChg>
        <pc:spChg chg="ad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43" creationId="{83018268-9FAC-4D8E-B7E6-23850B4D4486}"/>
          </ac:spMkLst>
        </pc:spChg>
        <pc:spChg chg="ad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45" creationId="{8914A81D-6377-4BC6-9AE1-72200DA77710}"/>
          </ac:spMkLst>
        </pc:spChg>
        <pc:spChg chg="ad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46" creationId="{DE61FBD7-E37C-4B38-BE44-A6D4978D7486}"/>
          </ac:spMkLst>
        </pc:spChg>
        <pc:spChg chg="add">
          <ac:chgData name="marcel tett" userId="84de9fe756cc0d7a" providerId="Windows Live" clId="Web-{E8BE4987-058C-4BE2-8CE7-6E534639E034}" dt="2022-09-08T14:15:09.947" v="359"/>
          <ac:spMkLst>
            <pc:docMk/>
            <pc:sldMk cId="2953742116" sldId="267"/>
            <ac:spMk id="47" creationId="{392BFCFE-FD78-4EDF-BEFE-CC444DC5F307}"/>
          </ac:spMkLst>
        </pc:spChg>
        <pc:grpChg chg="add del">
          <ac:chgData name="marcel tett" userId="84de9fe756cc0d7a" providerId="Windows Live" clId="Web-{E8BE4987-058C-4BE2-8CE7-6E534639E034}" dt="2022-09-08T14:14:33.633" v="343"/>
          <ac:grpSpMkLst>
            <pc:docMk/>
            <pc:sldMk cId="2953742116" sldId="267"/>
            <ac:grpSpMk id="15" creationId="{545001F7-3F8F-4035-8348-1B9798C77D29}"/>
          </ac:grpSpMkLst>
        </pc:grpChg>
        <pc:grpChg chg="add del">
          <ac:chgData name="marcel tett" userId="84de9fe756cc0d7a" providerId="Windows Live" clId="Web-{E8BE4987-058C-4BE2-8CE7-6E534639E034}" dt="2022-09-08T14:15:09.947" v="359"/>
          <ac:grpSpMkLst>
            <pc:docMk/>
            <pc:sldMk cId="2953742116" sldId="267"/>
            <ac:grpSpMk id="25" creationId="{8ED5E97A-D21B-4AA4-83CF-DA3A380E301A}"/>
          </ac:grpSpMkLst>
        </pc:grpChg>
        <pc:grpChg chg="add">
          <ac:chgData name="marcel tett" userId="84de9fe756cc0d7a" providerId="Windows Live" clId="Web-{E8BE4987-058C-4BE2-8CE7-6E534639E034}" dt="2022-09-08T14:15:09.947" v="359"/>
          <ac:grpSpMkLst>
            <pc:docMk/>
            <pc:sldMk cId="2953742116" sldId="267"/>
            <ac:grpSpMk id="48" creationId="{685AEA58-5A10-44F4-82DC-B26FCDA9556C}"/>
          </ac:grpSpMkLst>
        </pc:grpChg>
        <pc:picChg chg="add mod ord">
          <ac:chgData name="marcel tett" userId="84de9fe756cc0d7a" providerId="Windows Live" clId="Web-{E8BE4987-058C-4BE2-8CE7-6E534639E034}" dt="2022-09-08T14:15:09.947" v="359"/>
          <ac:picMkLst>
            <pc:docMk/>
            <pc:sldMk cId="2953742116" sldId="267"/>
            <ac:picMk id="4" creationId="{007B8528-9773-E8F7-4F66-BEA561D92804}"/>
          </ac:picMkLst>
        </pc:picChg>
        <pc:picChg chg="add del">
          <ac:chgData name="marcel tett" userId="84de9fe756cc0d7a" providerId="Windows Live" clId="Web-{E8BE4987-058C-4BE2-8CE7-6E534639E034}" dt="2022-09-08T14:15:09.931" v="358"/>
          <ac:picMkLst>
            <pc:docMk/>
            <pc:sldMk cId="2953742116" sldId="267"/>
            <ac:picMk id="33" creationId="{BC526B7A-4801-4FD1-95C8-03AF22629E87}"/>
          </ac:picMkLst>
        </pc:picChg>
        <pc:picChg chg="add">
          <ac:chgData name="marcel tett" userId="84de9fe756cc0d7a" providerId="Windows Live" clId="Web-{E8BE4987-058C-4BE2-8CE7-6E534639E034}" dt="2022-09-08T14:15:09.947" v="359"/>
          <ac:picMkLst>
            <pc:docMk/>
            <pc:sldMk cId="2953742116" sldId="267"/>
            <ac:picMk id="44" creationId="{BC526B7A-4801-4FD1-95C8-03AF22629E87}"/>
          </ac:picMkLst>
        </pc:picChg>
      </pc:sldChg>
      <pc:sldChg chg="addSp delSp modSp new mod setBg">
        <pc:chgData name="marcel tett" userId="84de9fe756cc0d7a" providerId="Windows Live" clId="Web-{E8BE4987-058C-4BE2-8CE7-6E534639E034}" dt="2022-09-08T14:14:01.507" v="340"/>
        <pc:sldMkLst>
          <pc:docMk/>
          <pc:sldMk cId="2316085423" sldId="268"/>
        </pc:sldMkLst>
        <pc:spChg chg="mod">
          <ac:chgData name="marcel tett" userId="84de9fe756cc0d7a" providerId="Windows Live" clId="Web-{E8BE4987-058C-4BE2-8CE7-6E534639E034}" dt="2022-09-08T14:14:01.507" v="340"/>
          <ac:spMkLst>
            <pc:docMk/>
            <pc:sldMk cId="2316085423" sldId="268"/>
            <ac:spMk id="2" creationId="{8A3D3F58-1BE2-6A6D-E128-5939D1C5BBB0}"/>
          </ac:spMkLst>
        </pc:spChg>
        <pc:spChg chg="del">
          <ac:chgData name="marcel tett" userId="84de9fe756cc0d7a" providerId="Windows Live" clId="Web-{E8BE4987-058C-4BE2-8CE7-6E534639E034}" dt="2022-09-08T12:47:13.523" v="142"/>
          <ac:spMkLst>
            <pc:docMk/>
            <pc:sldMk cId="2316085423" sldId="268"/>
            <ac:spMk id="3" creationId="{64E55AC0-4F50-207B-D9B7-9A3BD3ECC9A2}"/>
          </ac:spMkLst>
        </pc:spChg>
        <pc:spChg chg="add">
          <ac:chgData name="marcel tett" userId="84de9fe756cc0d7a" providerId="Windows Live" clId="Web-{E8BE4987-058C-4BE2-8CE7-6E534639E034}" dt="2022-09-08T14:14:01.507" v="340"/>
          <ac:spMkLst>
            <pc:docMk/>
            <pc:sldMk cId="2316085423" sldId="268"/>
            <ac:spMk id="9" creationId="{0BABF38A-8A0D-492E-BD20-6CF4D46B50BD}"/>
          </ac:spMkLst>
        </pc:spChg>
        <pc:spChg chg="add">
          <ac:chgData name="marcel tett" userId="84de9fe756cc0d7a" providerId="Windows Live" clId="Web-{E8BE4987-058C-4BE2-8CE7-6E534639E034}" dt="2022-09-08T14:14:01.507" v="340"/>
          <ac:spMkLst>
            <pc:docMk/>
            <pc:sldMk cId="2316085423" sldId="268"/>
            <ac:spMk id="13" creationId="{297F7562-DBE2-4729-835D-1486BBB4373A}"/>
          </ac:spMkLst>
        </pc:spChg>
        <pc:spChg chg="add">
          <ac:chgData name="marcel tett" userId="84de9fe756cc0d7a" providerId="Windows Live" clId="Web-{E8BE4987-058C-4BE2-8CE7-6E534639E034}" dt="2022-09-08T14:14:01.507" v="340"/>
          <ac:spMkLst>
            <pc:docMk/>
            <pc:sldMk cId="2316085423" sldId="268"/>
            <ac:spMk id="15" creationId="{DCE0245F-7D4D-413E-940B-1D9D9A171161}"/>
          </ac:spMkLst>
        </pc:spChg>
        <pc:grpChg chg="add">
          <ac:chgData name="marcel tett" userId="84de9fe756cc0d7a" providerId="Windows Live" clId="Web-{E8BE4987-058C-4BE2-8CE7-6E534639E034}" dt="2022-09-08T14:14:01.507" v="340"/>
          <ac:grpSpMkLst>
            <pc:docMk/>
            <pc:sldMk cId="2316085423" sldId="268"/>
            <ac:grpSpMk id="17" creationId="{5BB11B77-16CE-4796-9677-F0ED67FCEC1B}"/>
          </ac:grpSpMkLst>
        </pc:grpChg>
        <pc:picChg chg="add mod ord">
          <ac:chgData name="marcel tett" userId="84de9fe756cc0d7a" providerId="Windows Live" clId="Web-{E8BE4987-058C-4BE2-8CE7-6E534639E034}" dt="2022-09-08T14:14:01.507" v="340"/>
          <ac:picMkLst>
            <pc:docMk/>
            <pc:sldMk cId="2316085423" sldId="268"/>
            <ac:picMk id="4" creationId="{EB1358A9-7416-97EC-BF85-75220BC29071}"/>
          </ac:picMkLst>
        </pc:picChg>
        <pc:picChg chg="add">
          <ac:chgData name="marcel tett" userId="84de9fe756cc0d7a" providerId="Windows Live" clId="Web-{E8BE4987-058C-4BE2-8CE7-6E534639E034}" dt="2022-09-08T14:14:01.507" v="340"/>
          <ac:picMkLst>
            <pc:docMk/>
            <pc:sldMk cId="2316085423" sldId="268"/>
            <ac:picMk id="11" creationId="{BC526B7A-4801-4FD1-95C8-03AF22629E87}"/>
          </ac:picMkLst>
        </pc:picChg>
      </pc:sldChg>
      <pc:sldChg chg="addSp modSp new mod setBg">
        <pc:chgData name="marcel tett" userId="84de9fe756cc0d7a" providerId="Windows Live" clId="Web-{E8BE4987-058C-4BE2-8CE7-6E534639E034}" dt="2022-09-08T14:14:09.288" v="341"/>
        <pc:sldMkLst>
          <pc:docMk/>
          <pc:sldMk cId="2660487015" sldId="269"/>
        </pc:sldMkLst>
        <pc:spChg chg="mod">
          <ac:chgData name="marcel tett" userId="84de9fe756cc0d7a" providerId="Windows Live" clId="Web-{E8BE4987-058C-4BE2-8CE7-6E534639E034}" dt="2022-09-08T14:14:09.288" v="341"/>
          <ac:spMkLst>
            <pc:docMk/>
            <pc:sldMk cId="2660487015" sldId="269"/>
            <ac:spMk id="2" creationId="{FCEB4F74-75F9-055D-7AFF-6419FF395A5B}"/>
          </ac:spMkLst>
        </pc:spChg>
        <pc:spChg chg="mod">
          <ac:chgData name="marcel tett" userId="84de9fe756cc0d7a" providerId="Windows Live" clId="Web-{E8BE4987-058C-4BE2-8CE7-6E534639E034}" dt="2022-09-08T14:14:09.288" v="341"/>
          <ac:spMkLst>
            <pc:docMk/>
            <pc:sldMk cId="2660487015" sldId="269"/>
            <ac:spMk id="3" creationId="{6BE5BE9A-1978-9A23-5964-B8AC8840C4ED}"/>
          </ac:spMkLst>
        </pc:spChg>
        <pc:spChg chg="add">
          <ac:chgData name="marcel tett" userId="84de9fe756cc0d7a" providerId="Windows Live" clId="Web-{E8BE4987-058C-4BE2-8CE7-6E534639E034}" dt="2022-09-08T14:14:09.288" v="341"/>
          <ac:spMkLst>
            <pc:docMk/>
            <pc:sldMk cId="2660487015" sldId="269"/>
            <ac:spMk id="9" creationId="{8651CFA9-6065-4243-AC48-858E359780B1}"/>
          </ac:spMkLst>
        </pc:spChg>
        <pc:spChg chg="add">
          <ac:chgData name="marcel tett" userId="84de9fe756cc0d7a" providerId="Windows Live" clId="Web-{E8BE4987-058C-4BE2-8CE7-6E534639E034}" dt="2022-09-08T14:14:09.288" v="341"/>
          <ac:spMkLst>
            <pc:docMk/>
            <pc:sldMk cId="2660487015" sldId="269"/>
            <ac:spMk id="11" creationId="{FBC8BBE5-981E-4B0B-9654-32B5668BFF31}"/>
          </ac:spMkLst>
        </pc:spChg>
        <pc:spChg chg="add">
          <ac:chgData name="marcel tett" userId="84de9fe756cc0d7a" providerId="Windows Live" clId="Web-{E8BE4987-058C-4BE2-8CE7-6E534639E034}" dt="2022-09-08T14:14:09.288" v="341"/>
          <ac:spMkLst>
            <pc:docMk/>
            <pc:sldMk cId="2660487015" sldId="269"/>
            <ac:spMk id="17" creationId="{0DADC141-2CF4-4D22-BFEF-05FB358E4DFD}"/>
          </ac:spMkLst>
        </pc:spChg>
        <pc:spChg chg="add">
          <ac:chgData name="marcel tett" userId="84de9fe756cc0d7a" providerId="Windows Live" clId="Web-{E8BE4987-058C-4BE2-8CE7-6E534639E034}" dt="2022-09-08T14:14:09.288" v="341"/>
          <ac:spMkLst>
            <pc:docMk/>
            <pc:sldMk cId="2660487015" sldId="269"/>
            <ac:spMk id="19" creationId="{F43A66C0-8F79-4D55-8A61-9E980D5FEE26}"/>
          </ac:spMkLst>
        </pc:spChg>
        <pc:grpChg chg="add">
          <ac:chgData name="marcel tett" userId="84de9fe756cc0d7a" providerId="Windows Live" clId="Web-{E8BE4987-058C-4BE2-8CE7-6E534639E034}" dt="2022-09-08T14:14:09.288" v="341"/>
          <ac:grpSpMkLst>
            <pc:docMk/>
            <pc:sldMk cId="2660487015" sldId="269"/>
            <ac:grpSpMk id="13" creationId="{545001F7-3F8F-4035-8348-1B9798C77D29}"/>
          </ac:grpSpMkLst>
        </pc:grpChg>
        <pc:picChg chg="add mod">
          <ac:chgData name="marcel tett" userId="84de9fe756cc0d7a" providerId="Windows Live" clId="Web-{E8BE4987-058C-4BE2-8CE7-6E534639E034}" dt="2022-09-08T14:14:09.288" v="341"/>
          <ac:picMkLst>
            <pc:docMk/>
            <pc:sldMk cId="2660487015" sldId="269"/>
            <ac:picMk id="4" creationId="{88C180FA-2D2A-5536-6231-D738B7E0B8DC}"/>
          </ac:picMkLst>
        </pc:picChg>
      </pc:sldChg>
      <pc:sldChg chg="addSp delSp modSp new mod setBg">
        <pc:chgData name="marcel tett" userId="84de9fe756cc0d7a" providerId="Windows Live" clId="Web-{E8BE4987-058C-4BE2-8CE7-6E534639E034}" dt="2022-09-08T14:17:13.076" v="387" actId="20577"/>
        <pc:sldMkLst>
          <pc:docMk/>
          <pc:sldMk cId="1300620478" sldId="270"/>
        </pc:sldMkLst>
        <pc:spChg chg="mod">
          <ac:chgData name="marcel tett" userId="84de9fe756cc0d7a" providerId="Windows Live" clId="Web-{E8BE4987-058C-4BE2-8CE7-6E534639E034}" dt="2022-09-08T14:17:13.076" v="387" actId="20577"/>
          <ac:spMkLst>
            <pc:docMk/>
            <pc:sldMk cId="1300620478" sldId="270"/>
            <ac:spMk id="2" creationId="{06228934-D141-D18D-BD65-CA7BCB3811D2}"/>
          </ac:spMkLst>
        </pc:spChg>
        <pc:spChg chg="del">
          <ac:chgData name="marcel tett" userId="84de9fe756cc0d7a" providerId="Windows Live" clId="Web-{E8BE4987-058C-4BE2-8CE7-6E534639E034}" dt="2022-09-08T12:52:46.675" v="176"/>
          <ac:spMkLst>
            <pc:docMk/>
            <pc:sldMk cId="1300620478" sldId="270"/>
            <ac:spMk id="3" creationId="{5527E741-C968-EC70-B33A-6E5438B36BA0}"/>
          </ac:spMkLst>
        </pc:spChg>
        <pc:spChg chg="add del">
          <ac:chgData name="marcel tett" userId="84de9fe756cc0d7a" providerId="Windows Live" clId="Web-{E8BE4987-058C-4BE2-8CE7-6E534639E034}" dt="2022-09-08T14:16:54.716" v="379"/>
          <ac:spMkLst>
            <pc:docMk/>
            <pc:sldMk cId="1300620478" sldId="270"/>
            <ac:spMk id="8" creationId="{86C5C497-1467-5CC9-A6EF-ADEA255BE4B7}"/>
          </ac:spMkLst>
        </pc:spChg>
        <pc:spChg chg="add del">
          <ac:chgData name="marcel tett" userId="84de9fe756cc0d7a" providerId="Windows Live" clId="Web-{E8BE4987-058C-4BE2-8CE7-6E534639E034}" dt="2022-09-08T14:17:00.732" v="381"/>
          <ac:spMkLst>
            <pc:docMk/>
            <pc:sldMk cId="1300620478" sldId="270"/>
            <ac:spMk id="9" creationId="{0BABF38A-8A0D-492E-BD20-6CF4D46B50BD}"/>
          </ac:spMkLst>
        </pc:spChg>
        <pc:spChg chg="add del">
          <ac:chgData name="marcel tett" userId="84de9fe756cc0d7a" providerId="Windows Live" clId="Web-{E8BE4987-058C-4BE2-8CE7-6E534639E034}" dt="2022-09-08T14:16:54.716" v="379"/>
          <ac:spMkLst>
            <pc:docMk/>
            <pc:sldMk cId="1300620478" sldId="270"/>
            <ac:spMk id="11" creationId="{A4FB2F27-3F7D-440E-A905-86607A926A29}"/>
          </ac:spMkLst>
        </pc:spChg>
        <pc:spChg chg="add del">
          <ac:chgData name="marcel tett" userId="84de9fe756cc0d7a" providerId="Windows Live" clId="Web-{E8BE4987-058C-4BE2-8CE7-6E534639E034}" dt="2022-09-08T14:16:54.716" v="379"/>
          <ac:spMkLst>
            <pc:docMk/>
            <pc:sldMk cId="1300620478" sldId="270"/>
            <ac:spMk id="13" creationId="{AF678C14-A033-4139-BCA9-8382B039648B}"/>
          </ac:spMkLst>
        </pc:spChg>
        <pc:spChg chg="add del">
          <ac:chgData name="marcel tett" userId="84de9fe756cc0d7a" providerId="Windows Live" clId="Web-{E8BE4987-058C-4BE2-8CE7-6E534639E034}" dt="2022-09-08T14:17:00.732" v="381"/>
          <ac:spMkLst>
            <pc:docMk/>
            <pc:sldMk cId="1300620478" sldId="270"/>
            <ac:spMk id="21" creationId="{B629C0B3-01E5-4A82-B87C-62B1483F11B7}"/>
          </ac:spMkLst>
        </pc:spChg>
        <pc:spChg chg="add del">
          <ac:chgData name="marcel tett" userId="84de9fe756cc0d7a" providerId="Windows Live" clId="Web-{E8BE4987-058C-4BE2-8CE7-6E534639E034}" dt="2022-09-08T14:17:00.732" v="381"/>
          <ac:spMkLst>
            <pc:docMk/>
            <pc:sldMk cId="1300620478" sldId="270"/>
            <ac:spMk id="22" creationId="{DE61FBD7-E37C-4B38-BE44-A6D4978D7486}"/>
          </ac:spMkLst>
        </pc:spChg>
        <pc:spChg chg="add del">
          <ac:chgData name="marcel tett" userId="84de9fe756cc0d7a" providerId="Windows Live" clId="Web-{E8BE4987-058C-4BE2-8CE7-6E534639E034}" dt="2022-09-08T14:17:00.732" v="381"/>
          <ac:spMkLst>
            <pc:docMk/>
            <pc:sldMk cId="1300620478" sldId="270"/>
            <ac:spMk id="23" creationId="{D4DFA784-845D-4F99-B808-5C025E39B890}"/>
          </ac:spMkLst>
        </pc:spChg>
        <pc:spChg chg="add del">
          <ac:chgData name="marcel tett" userId="84de9fe756cc0d7a" providerId="Windows Live" clId="Web-{E8BE4987-058C-4BE2-8CE7-6E534639E034}" dt="2022-09-08T14:17:00.732" v="381"/>
          <ac:spMkLst>
            <pc:docMk/>
            <pc:sldMk cId="1300620478" sldId="270"/>
            <ac:spMk id="24" creationId="{392BFCFE-FD78-4EDF-BEFE-CC444DC5F307}"/>
          </ac:spMkLst>
        </pc:spChg>
        <pc:spChg chg="add">
          <ac:chgData name="marcel tett" userId="84de9fe756cc0d7a" providerId="Windows Live" clId="Web-{E8BE4987-058C-4BE2-8CE7-6E534639E034}" dt="2022-09-08T14:17:00.747" v="382"/>
          <ac:spMkLst>
            <pc:docMk/>
            <pc:sldMk cId="1300620478" sldId="270"/>
            <ac:spMk id="26" creationId="{0BABF38A-8A0D-492E-BD20-6CF4D46B50BD}"/>
          </ac:spMkLst>
        </pc:spChg>
        <pc:spChg chg="add">
          <ac:chgData name="marcel tett" userId="84de9fe756cc0d7a" providerId="Windows Live" clId="Web-{E8BE4987-058C-4BE2-8CE7-6E534639E034}" dt="2022-09-08T14:17:00.747" v="382"/>
          <ac:spMkLst>
            <pc:docMk/>
            <pc:sldMk cId="1300620478" sldId="270"/>
            <ac:spMk id="28" creationId="{297F7562-DBE2-4729-835D-1486BBB4373A}"/>
          </ac:spMkLst>
        </pc:spChg>
        <pc:spChg chg="add">
          <ac:chgData name="marcel tett" userId="84de9fe756cc0d7a" providerId="Windows Live" clId="Web-{E8BE4987-058C-4BE2-8CE7-6E534639E034}" dt="2022-09-08T14:17:00.747" v="382"/>
          <ac:spMkLst>
            <pc:docMk/>
            <pc:sldMk cId="1300620478" sldId="270"/>
            <ac:spMk id="29" creationId="{DCE0245F-7D4D-413E-940B-1D9D9A171161}"/>
          </ac:spMkLst>
        </pc:spChg>
        <pc:grpChg chg="add del">
          <ac:chgData name="marcel tett" userId="84de9fe756cc0d7a" providerId="Windows Live" clId="Web-{E8BE4987-058C-4BE2-8CE7-6E534639E034}" dt="2022-09-08T14:16:54.716" v="379"/>
          <ac:grpSpMkLst>
            <pc:docMk/>
            <pc:sldMk cId="1300620478" sldId="270"/>
            <ac:grpSpMk id="15" creationId="{14763DA8-CE3A-4B30-B2F5-0D128777F742}"/>
          </ac:grpSpMkLst>
        </pc:grpChg>
        <pc:grpChg chg="add del">
          <ac:chgData name="marcel tett" userId="84de9fe756cc0d7a" providerId="Windows Live" clId="Web-{E8BE4987-058C-4BE2-8CE7-6E534639E034}" dt="2022-09-08T14:17:00.732" v="381"/>
          <ac:grpSpMkLst>
            <pc:docMk/>
            <pc:sldMk cId="1300620478" sldId="270"/>
            <ac:grpSpMk id="17" creationId="{0292BAD4-5BB2-4CD3-AB5B-C35EF9F7D2B4}"/>
          </ac:grpSpMkLst>
        </pc:grpChg>
        <pc:grpChg chg="add">
          <ac:chgData name="marcel tett" userId="84de9fe756cc0d7a" providerId="Windows Live" clId="Web-{E8BE4987-058C-4BE2-8CE7-6E534639E034}" dt="2022-09-08T14:17:00.747" v="382"/>
          <ac:grpSpMkLst>
            <pc:docMk/>
            <pc:sldMk cId="1300620478" sldId="270"/>
            <ac:grpSpMk id="30" creationId="{5BB11B77-16CE-4796-9677-F0ED67FCEC1B}"/>
          </ac:grpSpMkLst>
        </pc:grpChg>
        <pc:picChg chg="add mod ord">
          <ac:chgData name="marcel tett" userId="84de9fe756cc0d7a" providerId="Windows Live" clId="Web-{E8BE4987-058C-4BE2-8CE7-6E534639E034}" dt="2022-09-08T14:17:00.747" v="382"/>
          <ac:picMkLst>
            <pc:docMk/>
            <pc:sldMk cId="1300620478" sldId="270"/>
            <ac:picMk id="4" creationId="{D2F4CFF8-011B-115A-12DD-F367B04E714B}"/>
          </ac:picMkLst>
        </pc:picChg>
        <pc:picChg chg="add del">
          <ac:chgData name="marcel tett" userId="84de9fe756cc0d7a" providerId="Windows Live" clId="Web-{E8BE4987-058C-4BE2-8CE7-6E534639E034}" dt="2022-09-08T14:17:00.732" v="381"/>
          <ac:picMkLst>
            <pc:docMk/>
            <pc:sldMk cId="1300620478" sldId="270"/>
            <ac:picMk id="20" creationId="{BC526B7A-4801-4FD1-95C8-03AF22629E87}"/>
          </ac:picMkLst>
        </pc:picChg>
        <pc:picChg chg="add">
          <ac:chgData name="marcel tett" userId="84de9fe756cc0d7a" providerId="Windows Live" clId="Web-{E8BE4987-058C-4BE2-8CE7-6E534639E034}" dt="2022-09-08T14:17:00.747" v="382"/>
          <ac:picMkLst>
            <pc:docMk/>
            <pc:sldMk cId="1300620478" sldId="270"/>
            <ac:picMk id="27" creationId="{BC526B7A-4801-4FD1-95C8-03AF22629E87}"/>
          </ac:picMkLst>
        </pc:picChg>
      </pc:sldChg>
      <pc:sldChg chg="addSp delSp modSp new mod setBg">
        <pc:chgData name="marcel tett" userId="84de9fe756cc0d7a" providerId="Windows Live" clId="Web-{E8BE4987-058C-4BE2-8CE7-6E534639E034}" dt="2022-09-08T14:17:32.342" v="388"/>
        <pc:sldMkLst>
          <pc:docMk/>
          <pc:sldMk cId="1936954002" sldId="271"/>
        </pc:sldMkLst>
        <pc:spChg chg="mod">
          <ac:chgData name="marcel tett" userId="84de9fe756cc0d7a" providerId="Windows Live" clId="Web-{E8BE4987-058C-4BE2-8CE7-6E534639E034}" dt="2022-09-08T14:17:32.342" v="388"/>
          <ac:spMkLst>
            <pc:docMk/>
            <pc:sldMk cId="1936954002" sldId="271"/>
            <ac:spMk id="2" creationId="{70387D1D-284A-60F7-C293-5DCDCE291D91}"/>
          </ac:spMkLst>
        </pc:spChg>
        <pc:spChg chg="del">
          <ac:chgData name="marcel tett" userId="84de9fe756cc0d7a" providerId="Windows Live" clId="Web-{E8BE4987-058C-4BE2-8CE7-6E534639E034}" dt="2022-09-08T12:56:57.683" v="195"/>
          <ac:spMkLst>
            <pc:docMk/>
            <pc:sldMk cId="1936954002" sldId="271"/>
            <ac:spMk id="3" creationId="{DD9A0A11-E870-612E-EA4B-30BC2FEF0B7B}"/>
          </ac:spMkLst>
        </pc:spChg>
        <pc:spChg chg="add">
          <ac:chgData name="marcel tett" userId="84de9fe756cc0d7a" providerId="Windows Live" clId="Web-{E8BE4987-058C-4BE2-8CE7-6E534639E034}" dt="2022-09-08T14:17:32.342" v="388"/>
          <ac:spMkLst>
            <pc:docMk/>
            <pc:sldMk cId="1936954002" sldId="271"/>
            <ac:spMk id="8" creationId="{0C34CACB-E2B8-F9BC-B3EA-E57AA7409C1A}"/>
          </ac:spMkLst>
        </pc:spChg>
        <pc:spChg chg="add">
          <ac:chgData name="marcel tett" userId="84de9fe756cc0d7a" providerId="Windows Live" clId="Web-{E8BE4987-058C-4BE2-8CE7-6E534639E034}" dt="2022-09-08T14:17:32.342" v="388"/>
          <ac:spMkLst>
            <pc:docMk/>
            <pc:sldMk cId="1936954002" sldId="271"/>
            <ac:spMk id="11" creationId="{A4FB2F27-3F7D-440E-A905-86607A926A29}"/>
          </ac:spMkLst>
        </pc:spChg>
        <pc:spChg chg="add">
          <ac:chgData name="marcel tett" userId="84de9fe756cc0d7a" providerId="Windows Live" clId="Web-{E8BE4987-058C-4BE2-8CE7-6E534639E034}" dt="2022-09-08T14:17:32.342" v="388"/>
          <ac:spMkLst>
            <pc:docMk/>
            <pc:sldMk cId="1936954002" sldId="271"/>
            <ac:spMk id="13" creationId="{AF678C14-A033-4139-BCA9-8382B039648B}"/>
          </ac:spMkLst>
        </pc:spChg>
        <pc:grpChg chg="add">
          <ac:chgData name="marcel tett" userId="84de9fe756cc0d7a" providerId="Windows Live" clId="Web-{E8BE4987-058C-4BE2-8CE7-6E534639E034}" dt="2022-09-08T14:17:32.342" v="388"/>
          <ac:grpSpMkLst>
            <pc:docMk/>
            <pc:sldMk cId="1936954002" sldId="271"/>
            <ac:grpSpMk id="15" creationId="{14763DA8-CE3A-4B30-B2F5-0D128777F742}"/>
          </ac:grpSpMkLst>
        </pc:grpChg>
        <pc:picChg chg="add mod ord">
          <ac:chgData name="marcel tett" userId="84de9fe756cc0d7a" providerId="Windows Live" clId="Web-{E8BE4987-058C-4BE2-8CE7-6E534639E034}" dt="2022-09-08T14:17:32.342" v="388"/>
          <ac:picMkLst>
            <pc:docMk/>
            <pc:sldMk cId="1936954002" sldId="271"/>
            <ac:picMk id="4" creationId="{8667046D-1CB6-E652-DCE3-08D3467B842A}"/>
          </ac:picMkLst>
        </pc:picChg>
      </pc:sldChg>
      <pc:sldChg chg="addSp delSp modSp new mod setBg addAnim">
        <pc:chgData name="marcel tett" userId="84de9fe756cc0d7a" providerId="Windows Live" clId="Web-{E8BE4987-058C-4BE2-8CE7-6E534639E034}" dt="2022-09-08T14:19:03.157" v="394"/>
        <pc:sldMkLst>
          <pc:docMk/>
          <pc:sldMk cId="2270096623" sldId="272"/>
        </pc:sldMkLst>
        <pc:spChg chg="mod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2" creationId="{DEBBF58E-1A1B-2A66-4A86-4199F16AEE89}"/>
          </ac:spMkLst>
        </pc:spChg>
        <pc:spChg chg="mod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3" creationId="{94E49390-F75F-8806-341A-812A692C7B36}"/>
          </ac:spMkLst>
        </pc:spChg>
        <pc:spChg chg="add del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8" creationId="{0BABF38A-8A0D-492E-BD20-6CF4D46B50BD}"/>
          </ac:spMkLst>
        </pc:spChg>
        <pc:spChg chg="add del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12" creationId="{4E7CE7A7-0AFD-439B-9765-E708254D9D2D}"/>
          </ac:spMkLst>
        </pc:spChg>
        <pc:spChg chg="add del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14" creationId="{239CFBC2-8561-4BBF-BDDE-CF7908C98DFC}"/>
          </ac:spMkLst>
        </pc:spChg>
        <pc:spChg chg="add del">
          <ac:chgData name="marcel tett" userId="84de9fe756cc0d7a" providerId="Windows Live" clId="Web-{E8BE4987-058C-4BE2-8CE7-6E534639E034}" dt="2022-09-08T14:19:03.095" v="393"/>
          <ac:spMkLst>
            <pc:docMk/>
            <pc:sldMk cId="2270096623" sldId="272"/>
            <ac:spMk id="23" creationId="{0BABF38A-8A0D-492E-BD20-6CF4D46B50BD}"/>
          </ac:spMkLst>
        </pc:spChg>
        <pc:spChg chg="add del">
          <ac:chgData name="marcel tett" userId="84de9fe756cc0d7a" providerId="Windows Live" clId="Web-{E8BE4987-058C-4BE2-8CE7-6E534639E034}" dt="2022-09-08T14:19:03.095" v="393"/>
          <ac:spMkLst>
            <pc:docMk/>
            <pc:sldMk cId="2270096623" sldId="272"/>
            <ac:spMk id="27" creationId="{E2748806-3AF5-4078-830A-C1F26BF1B200}"/>
          </ac:spMkLst>
        </pc:spChg>
        <pc:spChg chg="add del">
          <ac:chgData name="marcel tett" userId="84de9fe756cc0d7a" providerId="Windows Live" clId="Web-{E8BE4987-058C-4BE2-8CE7-6E534639E034}" dt="2022-09-08T14:19:03.095" v="393"/>
          <ac:spMkLst>
            <pc:docMk/>
            <pc:sldMk cId="2270096623" sldId="272"/>
            <ac:spMk id="29" creationId="{BF991FCB-5132-414C-B377-526F56121B69}"/>
          </ac:spMkLst>
        </pc:spChg>
        <pc:spChg chg="add del">
          <ac:chgData name="marcel tett" userId="84de9fe756cc0d7a" providerId="Windows Live" clId="Web-{E8BE4987-058C-4BE2-8CE7-6E534639E034}" dt="2022-09-08T14:19:03.095" v="393"/>
          <ac:spMkLst>
            <pc:docMk/>
            <pc:sldMk cId="2270096623" sldId="272"/>
            <ac:spMk id="31" creationId="{F23DAFF7-4C98-4E0E-8986-198D54B6C1F0}"/>
          </ac:spMkLst>
        </pc:spChg>
        <pc:spChg chg="add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34" creationId="{0BABF38A-8A0D-492E-BD20-6CF4D46B50BD}"/>
          </ac:spMkLst>
        </pc:spChg>
        <pc:spChg chg="add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36" creationId="{37FDDF72-DE39-4F99-A3C1-DD9D7815D7DB}"/>
          </ac:spMkLst>
        </pc:spChg>
        <pc:spChg chg="add">
          <ac:chgData name="marcel tett" userId="84de9fe756cc0d7a" providerId="Windows Live" clId="Web-{E8BE4987-058C-4BE2-8CE7-6E534639E034}" dt="2022-09-08T14:19:03.157" v="394"/>
          <ac:spMkLst>
            <pc:docMk/>
            <pc:sldMk cId="2270096623" sldId="272"/>
            <ac:spMk id="37" creationId="{5E4ECE80-3AD1-450C-B62A-98788F193948}"/>
          </ac:spMkLst>
        </pc:spChg>
        <pc:grpChg chg="add del">
          <ac:chgData name="marcel tett" userId="84de9fe756cc0d7a" providerId="Windows Live" clId="Web-{E8BE4987-058C-4BE2-8CE7-6E534639E034}" dt="2022-09-08T14:19:03.157" v="394"/>
          <ac:grpSpMkLst>
            <pc:docMk/>
            <pc:sldMk cId="2270096623" sldId="272"/>
            <ac:grpSpMk id="16" creationId="{2AAC8F43-3BD7-44FC-843A-972922AF2BC0}"/>
          </ac:grpSpMkLst>
        </pc:grpChg>
        <pc:grpChg chg="add">
          <ac:chgData name="marcel tett" userId="84de9fe756cc0d7a" providerId="Windows Live" clId="Web-{E8BE4987-058C-4BE2-8CE7-6E534639E034}" dt="2022-09-08T14:19:03.157" v="394"/>
          <ac:grpSpMkLst>
            <pc:docMk/>
            <pc:sldMk cId="2270096623" sldId="272"/>
            <ac:grpSpMk id="38" creationId="{B9632603-447F-4389-863D-9820DB9915A2}"/>
          </ac:grpSpMkLst>
        </pc:grpChg>
        <pc:picChg chg="add mod ord">
          <ac:chgData name="marcel tett" userId="84de9fe756cc0d7a" providerId="Windows Live" clId="Web-{E8BE4987-058C-4BE2-8CE7-6E534639E034}" dt="2022-09-08T14:19:03.157" v="394"/>
          <ac:picMkLst>
            <pc:docMk/>
            <pc:sldMk cId="2270096623" sldId="272"/>
            <ac:picMk id="4" creationId="{93644170-8374-6893-6792-2316566E2323}"/>
          </ac:picMkLst>
        </pc:picChg>
        <pc:picChg chg="add del">
          <ac:chgData name="marcel tett" userId="84de9fe756cc0d7a" providerId="Windows Live" clId="Web-{E8BE4987-058C-4BE2-8CE7-6E534639E034}" dt="2022-09-08T14:19:03.157" v="394"/>
          <ac:picMkLst>
            <pc:docMk/>
            <pc:sldMk cId="2270096623" sldId="272"/>
            <ac:picMk id="10" creationId="{BC526B7A-4801-4FD1-95C8-03AF22629E87}"/>
          </ac:picMkLst>
        </pc:picChg>
        <pc:picChg chg="add del">
          <ac:chgData name="marcel tett" userId="84de9fe756cc0d7a" providerId="Windows Live" clId="Web-{E8BE4987-058C-4BE2-8CE7-6E534639E034}" dt="2022-09-08T14:19:03.095" v="393"/>
          <ac:picMkLst>
            <pc:docMk/>
            <pc:sldMk cId="2270096623" sldId="272"/>
            <ac:picMk id="25" creationId="{BC526B7A-4801-4FD1-95C8-03AF22629E87}"/>
          </ac:picMkLst>
        </pc:picChg>
        <pc:picChg chg="add">
          <ac:chgData name="marcel tett" userId="84de9fe756cc0d7a" providerId="Windows Live" clId="Web-{E8BE4987-058C-4BE2-8CE7-6E534639E034}" dt="2022-09-08T14:19:03.157" v="394"/>
          <ac:picMkLst>
            <pc:docMk/>
            <pc:sldMk cId="2270096623" sldId="272"/>
            <ac:picMk id="35" creationId="{BC526B7A-4801-4FD1-95C8-03AF22629E87}"/>
          </ac:picMkLst>
        </pc:picChg>
      </pc:sldChg>
      <pc:sldChg chg="addSp delSp modSp new mod ord setBg">
        <pc:chgData name="marcel tett" userId="84de9fe756cc0d7a" providerId="Windows Live" clId="Web-{E8BE4987-058C-4BE2-8CE7-6E534639E034}" dt="2022-09-08T14:16:41.825" v="377"/>
        <pc:sldMkLst>
          <pc:docMk/>
          <pc:sldMk cId="2010268799" sldId="273"/>
        </pc:sldMkLst>
        <pc:spChg chg="mod">
          <ac:chgData name="marcel tett" userId="84de9fe756cc0d7a" providerId="Windows Live" clId="Web-{E8BE4987-058C-4BE2-8CE7-6E534639E034}" dt="2022-09-08T14:16:33.856" v="376"/>
          <ac:spMkLst>
            <pc:docMk/>
            <pc:sldMk cId="2010268799" sldId="273"/>
            <ac:spMk id="2" creationId="{D9D58A3B-9A99-CB2F-3D92-546C5241826C}"/>
          </ac:spMkLst>
        </pc:spChg>
        <pc:spChg chg="del">
          <ac:chgData name="marcel tett" userId="84de9fe756cc0d7a" providerId="Windows Live" clId="Web-{E8BE4987-058C-4BE2-8CE7-6E534639E034}" dt="2022-09-08T13:45:20.778" v="260"/>
          <ac:spMkLst>
            <pc:docMk/>
            <pc:sldMk cId="2010268799" sldId="273"/>
            <ac:spMk id="3" creationId="{E6353158-ED06-EC0E-9D51-ECD93412C4CA}"/>
          </ac:spMkLst>
        </pc:spChg>
        <pc:spChg chg="add">
          <ac:chgData name="marcel tett" userId="84de9fe756cc0d7a" providerId="Windows Live" clId="Web-{E8BE4987-058C-4BE2-8CE7-6E534639E034}" dt="2022-09-08T14:16:33.856" v="376"/>
          <ac:spMkLst>
            <pc:docMk/>
            <pc:sldMk cId="2010268799" sldId="273"/>
            <ac:spMk id="8" creationId="{852C14E5-8124-F6FA-202A-D25F2228F654}"/>
          </ac:spMkLst>
        </pc:spChg>
        <pc:spChg chg="add">
          <ac:chgData name="marcel tett" userId="84de9fe756cc0d7a" providerId="Windows Live" clId="Web-{E8BE4987-058C-4BE2-8CE7-6E534639E034}" dt="2022-09-08T14:16:33.856" v="376"/>
          <ac:spMkLst>
            <pc:docMk/>
            <pc:sldMk cId="2010268799" sldId="273"/>
            <ac:spMk id="11" creationId="{8651CFA9-6065-4243-AC48-858E359780B1}"/>
          </ac:spMkLst>
        </pc:spChg>
        <pc:spChg chg="add">
          <ac:chgData name="marcel tett" userId="84de9fe756cc0d7a" providerId="Windows Live" clId="Web-{E8BE4987-058C-4BE2-8CE7-6E534639E034}" dt="2022-09-08T14:16:33.856" v="376"/>
          <ac:spMkLst>
            <pc:docMk/>
            <pc:sldMk cId="2010268799" sldId="273"/>
            <ac:spMk id="13" creationId="{FBC8BBE5-981E-4B0B-9654-32B5668BFF31}"/>
          </ac:spMkLst>
        </pc:spChg>
        <pc:grpChg chg="add">
          <ac:chgData name="marcel tett" userId="84de9fe756cc0d7a" providerId="Windows Live" clId="Web-{E8BE4987-058C-4BE2-8CE7-6E534639E034}" dt="2022-09-08T14:16:33.856" v="376"/>
          <ac:grpSpMkLst>
            <pc:docMk/>
            <pc:sldMk cId="2010268799" sldId="273"/>
            <ac:grpSpMk id="15" creationId="{8ED5E97A-D21B-4AA4-83CF-DA3A380E301A}"/>
          </ac:grpSpMkLst>
        </pc:grpChg>
        <pc:picChg chg="add mod ord">
          <ac:chgData name="marcel tett" userId="84de9fe756cc0d7a" providerId="Windows Live" clId="Web-{E8BE4987-058C-4BE2-8CE7-6E534639E034}" dt="2022-09-08T14:16:33.856" v="376"/>
          <ac:picMkLst>
            <pc:docMk/>
            <pc:sldMk cId="2010268799" sldId="273"/>
            <ac:picMk id="4" creationId="{9D2A27C0-E30D-21C8-AE6F-BFA4FEE33F9C}"/>
          </ac:picMkLst>
        </pc:picChg>
      </pc:sldChg>
      <pc:sldChg chg="addSp delSp modSp new mod setBg">
        <pc:chgData name="marcel tett" userId="84de9fe756cc0d7a" providerId="Windows Live" clId="Web-{E8BE4987-058C-4BE2-8CE7-6E534639E034}" dt="2022-09-08T14:12:39.192" v="332"/>
        <pc:sldMkLst>
          <pc:docMk/>
          <pc:sldMk cId="2881391579" sldId="274"/>
        </pc:sldMkLst>
        <pc:spChg chg="mod ord">
          <ac:chgData name="marcel tett" userId="84de9fe756cc0d7a" providerId="Windows Live" clId="Web-{E8BE4987-058C-4BE2-8CE7-6E534639E034}" dt="2022-09-08T14:09:44.827" v="302"/>
          <ac:spMkLst>
            <pc:docMk/>
            <pc:sldMk cId="2881391579" sldId="274"/>
            <ac:spMk id="2" creationId="{258F6DDB-297D-0979-2746-087D62CA338D}"/>
          </ac:spMkLst>
        </pc:spChg>
        <pc:spChg chg="del">
          <ac:chgData name="marcel tett" userId="84de9fe756cc0d7a" providerId="Windows Live" clId="Web-{E8BE4987-058C-4BE2-8CE7-6E534639E034}" dt="2022-09-08T13:43:31.541" v="259"/>
          <ac:spMkLst>
            <pc:docMk/>
            <pc:sldMk cId="2881391579" sldId="274"/>
            <ac:spMk id="3" creationId="{E5B254E9-8C22-EB31-F042-6F1E08E5CF93}"/>
          </ac:spMkLst>
        </pc:spChg>
        <pc:spChg chg="add del">
          <ac:chgData name="marcel tett" userId="84de9fe756cc0d7a" providerId="Windows Live" clId="Web-{E8BE4987-058C-4BE2-8CE7-6E534639E034}" dt="2022-09-08T14:09:44.827" v="301"/>
          <ac:spMkLst>
            <pc:docMk/>
            <pc:sldMk cId="2881391579" sldId="274"/>
            <ac:spMk id="8" creationId="{3FBA40F2-B541-CA7F-0C8B-D3477FE34D32}"/>
          </ac:spMkLst>
        </pc:spChg>
        <pc:spChg chg="add del">
          <ac:chgData name="marcel tett" userId="84de9fe756cc0d7a" providerId="Windows Live" clId="Web-{E8BE4987-058C-4BE2-8CE7-6E534639E034}" dt="2022-09-08T14:09:44.827" v="301"/>
          <ac:spMkLst>
            <pc:docMk/>
            <pc:sldMk cId="2881391579" sldId="274"/>
            <ac:spMk id="11" creationId="{8651CFA9-6065-4243-AC48-858E359780B1}"/>
          </ac:spMkLst>
        </pc:spChg>
        <pc:spChg chg="add del">
          <ac:chgData name="marcel tett" userId="84de9fe756cc0d7a" providerId="Windows Live" clId="Web-{E8BE4987-058C-4BE2-8CE7-6E534639E034}" dt="2022-09-08T14:09:44.827" v="301"/>
          <ac:spMkLst>
            <pc:docMk/>
            <pc:sldMk cId="2881391579" sldId="274"/>
            <ac:spMk id="13" creationId="{E8B2F707-EF35-4955-8439-F76145F3CD7E}"/>
          </ac:spMkLst>
        </pc:spChg>
        <pc:spChg chg="add del">
          <ac:chgData name="marcel tett" userId="84de9fe756cc0d7a" providerId="Windows Live" clId="Web-{E8BE4987-058C-4BE2-8CE7-6E534639E034}" dt="2022-09-08T14:09:44.827" v="301"/>
          <ac:spMkLst>
            <pc:docMk/>
            <pc:sldMk cId="2881391579" sldId="274"/>
            <ac:spMk id="15" creationId="{A905C581-3E86-4ADD-9EDD-5FA87B461238}"/>
          </ac:spMkLst>
        </pc:spChg>
        <pc:spChg chg="add del">
          <ac:chgData name="marcel tett" userId="84de9fe756cc0d7a" providerId="Windows Live" clId="Web-{E8BE4987-058C-4BE2-8CE7-6E534639E034}" dt="2022-09-08T14:12:39.192" v="332"/>
          <ac:spMkLst>
            <pc:docMk/>
            <pc:sldMk cId="2881391579" sldId="274"/>
            <ac:spMk id="21" creationId="{A4FB2F27-3F7D-440E-A905-86607A926A29}"/>
          </ac:spMkLst>
        </pc:spChg>
        <pc:spChg chg="add del">
          <ac:chgData name="marcel tett" userId="84de9fe756cc0d7a" providerId="Windows Live" clId="Web-{E8BE4987-058C-4BE2-8CE7-6E534639E034}" dt="2022-09-08T14:12:39.192" v="332"/>
          <ac:spMkLst>
            <pc:docMk/>
            <pc:sldMk cId="2881391579" sldId="274"/>
            <ac:spMk id="22" creationId="{AF678C14-A033-4139-BCA9-8382B039648B}"/>
          </ac:spMkLst>
        </pc:spChg>
        <pc:spChg chg="add mod">
          <ac:chgData name="marcel tett" userId="84de9fe756cc0d7a" providerId="Windows Live" clId="Web-{E8BE4987-058C-4BE2-8CE7-6E534639E034}" dt="2022-09-08T14:12:39.192" v="332"/>
          <ac:spMkLst>
            <pc:docMk/>
            <pc:sldMk cId="2881391579" sldId="274"/>
            <ac:spMk id="25" creationId="{237D0DCE-34D7-2100-7C6C-EF2A1158C455}"/>
          </ac:spMkLst>
        </pc:spChg>
        <pc:spChg chg="add">
          <ac:chgData name="marcel tett" userId="84de9fe756cc0d7a" providerId="Windows Live" clId="Web-{E8BE4987-058C-4BE2-8CE7-6E534639E034}" dt="2022-09-08T14:12:39.192" v="332"/>
          <ac:spMkLst>
            <pc:docMk/>
            <pc:sldMk cId="2881391579" sldId="274"/>
            <ac:spMk id="30" creationId="{A4FB2F27-3F7D-440E-A905-86607A926A29}"/>
          </ac:spMkLst>
        </pc:spChg>
        <pc:spChg chg="add">
          <ac:chgData name="marcel tett" userId="84de9fe756cc0d7a" providerId="Windows Live" clId="Web-{E8BE4987-058C-4BE2-8CE7-6E534639E034}" dt="2022-09-08T14:12:39.192" v="332"/>
          <ac:spMkLst>
            <pc:docMk/>
            <pc:sldMk cId="2881391579" sldId="274"/>
            <ac:spMk id="32" creationId="{AF678C14-A033-4139-BCA9-8382B039648B}"/>
          </ac:spMkLst>
        </pc:spChg>
        <pc:grpChg chg="add del">
          <ac:chgData name="marcel tett" userId="84de9fe756cc0d7a" providerId="Windows Live" clId="Web-{E8BE4987-058C-4BE2-8CE7-6E534639E034}" dt="2022-09-08T14:09:44.827" v="301"/>
          <ac:grpSpMkLst>
            <pc:docMk/>
            <pc:sldMk cId="2881391579" sldId="274"/>
            <ac:grpSpMk id="17" creationId="{A4672714-67D2-40D0-B961-A7438FE9C9AA}"/>
          </ac:grpSpMkLst>
        </pc:grpChg>
        <pc:grpChg chg="add del">
          <ac:chgData name="marcel tett" userId="84de9fe756cc0d7a" providerId="Windows Live" clId="Web-{E8BE4987-058C-4BE2-8CE7-6E534639E034}" dt="2022-09-08T14:12:39.192" v="332"/>
          <ac:grpSpMkLst>
            <pc:docMk/>
            <pc:sldMk cId="2881391579" sldId="274"/>
            <ac:grpSpMk id="23" creationId="{118CCFCC-37BE-4D59-9025-3B554F8B5F96}"/>
          </ac:grpSpMkLst>
        </pc:grpChg>
        <pc:grpChg chg="add">
          <ac:chgData name="marcel tett" userId="84de9fe756cc0d7a" providerId="Windows Live" clId="Web-{E8BE4987-058C-4BE2-8CE7-6E534639E034}" dt="2022-09-08T14:12:39.192" v="332"/>
          <ac:grpSpMkLst>
            <pc:docMk/>
            <pc:sldMk cId="2881391579" sldId="274"/>
            <ac:grpSpMk id="34" creationId="{118CCFCC-37BE-4D59-9025-3B554F8B5F96}"/>
          </ac:grpSpMkLst>
        </pc:grpChg>
        <pc:picChg chg="add mod ord">
          <ac:chgData name="marcel tett" userId="84de9fe756cc0d7a" providerId="Windows Live" clId="Web-{E8BE4987-058C-4BE2-8CE7-6E534639E034}" dt="2022-09-08T14:09:44.827" v="302"/>
          <ac:picMkLst>
            <pc:docMk/>
            <pc:sldMk cId="2881391579" sldId="274"/>
            <ac:picMk id="4" creationId="{28F23DC4-0E95-1CF0-082C-4BF5DE57A720}"/>
          </ac:picMkLst>
        </pc:picChg>
      </pc:sldChg>
    </pc:docChg>
  </pc:docChgLst>
  <pc:docChgLst>
    <pc:chgData name="marcel tett" userId="84de9fe756cc0d7a" providerId="Windows Live" clId="Web-{7E0C4159-6122-4FDF-B0CA-025F8FDECE98}"/>
    <pc:docChg chg="addSld delSld modSld addMainMaster delMainMaster">
      <pc:chgData name="marcel tett" userId="84de9fe756cc0d7a" providerId="Windows Live" clId="Web-{7E0C4159-6122-4FDF-B0CA-025F8FDECE98}" dt="2022-09-05T08:08:13.686" v="217"/>
      <pc:docMkLst>
        <pc:docMk/>
      </pc:docMkLst>
      <pc:sldChg chg="addSp delSp modSp mod setBg modClrScheme addAnim chgLayout">
        <pc:chgData name="marcel tett" userId="84de9fe756cc0d7a" providerId="Windows Live" clId="Web-{7E0C4159-6122-4FDF-B0CA-025F8FDECE98}" dt="2022-09-05T06:54:36.904" v="45" actId="20577"/>
        <pc:sldMkLst>
          <pc:docMk/>
          <pc:sldMk cId="3351439039" sldId="256"/>
        </pc:sldMkLst>
        <pc:spChg chg="mod">
          <ac:chgData name="marcel tett" userId="84de9fe756cc0d7a" providerId="Windows Live" clId="Web-{7E0C4159-6122-4FDF-B0CA-025F8FDECE98}" dt="2022-09-05T06:54:21.528" v="35" actId="20577"/>
          <ac:spMkLst>
            <pc:docMk/>
            <pc:sldMk cId="3351439039" sldId="256"/>
            <ac:spMk id="2" creationId="{00000000-0000-0000-0000-000000000000}"/>
          </ac:spMkLst>
        </pc:spChg>
        <pc:spChg chg="mod">
          <ac:chgData name="marcel tett" userId="84de9fe756cc0d7a" providerId="Windows Live" clId="Web-{7E0C4159-6122-4FDF-B0CA-025F8FDECE98}" dt="2022-09-05T06:54:36.904" v="45" actId="20577"/>
          <ac:spMkLst>
            <pc:docMk/>
            <pc:sldMk cId="3351439039" sldId="256"/>
            <ac:spMk id="3" creationId="{00000000-0000-0000-0000-000000000000}"/>
          </ac:spMkLst>
        </pc:spChg>
        <pc:spChg chg="add del">
          <ac:chgData name="marcel tett" userId="84de9fe756cc0d7a" providerId="Windows Live" clId="Web-{7E0C4159-6122-4FDF-B0CA-025F8FDECE98}" dt="2022-09-05T06:53:29.978" v="15"/>
          <ac:spMkLst>
            <pc:docMk/>
            <pc:sldMk cId="3351439039" sldId="256"/>
            <ac:spMk id="9" creationId="{16342306-C49E-412B-A56A-67DBDDD050BB}"/>
          </ac:spMkLst>
        </pc:spChg>
        <pc:spChg chg="add del">
          <ac:chgData name="marcel tett" userId="84de9fe756cc0d7a" providerId="Windows Live" clId="Web-{7E0C4159-6122-4FDF-B0CA-025F8FDECE98}" dt="2022-09-05T06:53:29.978" v="15"/>
          <ac:spMkLst>
            <pc:docMk/>
            <pc:sldMk cId="3351439039" sldId="256"/>
            <ac:spMk id="11" creationId="{78E81931-EC11-4433-BB7B-ED42BAA2441E}"/>
          </ac:spMkLst>
        </pc:spChg>
        <pc:spChg chg="add del">
          <ac:chgData name="marcel tett" userId="84de9fe756cc0d7a" providerId="Windows Live" clId="Web-{7E0C4159-6122-4FDF-B0CA-025F8FDECE98}" dt="2022-09-05T06:54:10.184" v="27"/>
          <ac:spMkLst>
            <pc:docMk/>
            <pc:sldMk cId="3351439039" sldId="256"/>
            <ac:spMk id="16" creationId="{37FDDF72-DE39-4F99-A3C1-DD9D7815D7DB}"/>
          </ac:spMkLst>
        </pc:spChg>
        <pc:spChg chg="add del">
          <ac:chgData name="marcel tett" userId="84de9fe756cc0d7a" providerId="Windows Live" clId="Web-{7E0C4159-6122-4FDF-B0CA-025F8FDECE98}" dt="2022-09-05T06:54:10.184" v="27"/>
          <ac:spMkLst>
            <pc:docMk/>
            <pc:sldMk cId="3351439039" sldId="256"/>
            <ac:spMk id="17" creationId="{5E4ECE80-3AD1-450C-B62A-98788F193948}"/>
          </ac:spMkLst>
        </pc:spChg>
        <pc:spChg chg="add">
          <ac:chgData name="marcel tett" userId="84de9fe756cc0d7a" providerId="Windows Live" clId="Web-{7E0C4159-6122-4FDF-B0CA-025F8FDECE98}" dt="2022-09-05T06:54:10.184" v="27"/>
          <ac:spMkLst>
            <pc:docMk/>
            <pc:sldMk cId="3351439039" sldId="256"/>
            <ac:spMk id="22" creationId="{297F7562-DBE2-4729-835D-1486BBB4373A}"/>
          </ac:spMkLst>
        </pc:spChg>
        <pc:spChg chg="add">
          <ac:chgData name="marcel tett" userId="84de9fe756cc0d7a" providerId="Windows Live" clId="Web-{7E0C4159-6122-4FDF-B0CA-025F8FDECE98}" dt="2022-09-05T06:54:10.184" v="27"/>
          <ac:spMkLst>
            <pc:docMk/>
            <pc:sldMk cId="3351439039" sldId="256"/>
            <ac:spMk id="24" creationId="{DCE0245F-7D4D-413E-940B-1D9D9A171161}"/>
          </ac:spMkLst>
        </pc:spChg>
        <pc:grpChg chg="add del">
          <ac:chgData name="marcel tett" userId="84de9fe756cc0d7a" providerId="Windows Live" clId="Web-{7E0C4159-6122-4FDF-B0CA-025F8FDECE98}" dt="2022-09-05T06:54:10.184" v="27"/>
          <ac:grpSpMkLst>
            <pc:docMk/>
            <pc:sldMk cId="3351439039" sldId="256"/>
            <ac:grpSpMk id="13" creationId="{B9632603-447F-4389-863D-9820DB9915A2}"/>
          </ac:grpSpMkLst>
        </pc:grpChg>
        <pc:grpChg chg="add">
          <ac:chgData name="marcel tett" userId="84de9fe756cc0d7a" providerId="Windows Live" clId="Web-{7E0C4159-6122-4FDF-B0CA-025F8FDECE98}" dt="2022-09-05T06:54:10.184" v="27"/>
          <ac:grpSpMkLst>
            <pc:docMk/>
            <pc:sldMk cId="3351439039" sldId="256"/>
            <ac:grpSpMk id="26" creationId="{5BB11B77-16CE-4796-9677-F0ED67FCEC1B}"/>
          </ac:grpSpMkLst>
        </pc:grpChg>
        <pc:picChg chg="add mod ord">
          <ac:chgData name="marcel tett" userId="84de9fe756cc0d7a" providerId="Windows Live" clId="Web-{7E0C4159-6122-4FDF-B0CA-025F8FDECE98}" dt="2022-09-05T06:54:10.184" v="27"/>
          <ac:picMkLst>
            <pc:docMk/>
            <pc:sldMk cId="3351439039" sldId="256"/>
            <ac:picMk id="4" creationId="{54FA9636-66F8-D19B-679B-6316959B0EF9}"/>
          </ac:picMkLst>
        </pc:picChg>
      </pc:sldChg>
      <pc:sldChg chg="addSp modSp new">
        <pc:chgData name="marcel tett" userId="84de9fe756cc0d7a" providerId="Windows Live" clId="Web-{7E0C4159-6122-4FDF-B0CA-025F8FDECE98}" dt="2022-09-05T08:06:46.413" v="216" actId="14100"/>
        <pc:sldMkLst>
          <pc:docMk/>
          <pc:sldMk cId="2614422336" sldId="257"/>
        </pc:sldMkLst>
        <pc:spChg chg="mod">
          <ac:chgData name="marcel tett" userId="84de9fe756cc0d7a" providerId="Windows Live" clId="Web-{7E0C4159-6122-4FDF-B0CA-025F8FDECE98}" dt="2022-09-05T06:55:18.360" v="60" actId="20577"/>
          <ac:spMkLst>
            <pc:docMk/>
            <pc:sldMk cId="2614422336" sldId="257"/>
            <ac:spMk id="2" creationId="{A95CD5C9-3EE7-0C64-6DBE-924051E7C258}"/>
          </ac:spMkLst>
        </pc:spChg>
        <pc:spChg chg="mod">
          <ac:chgData name="marcel tett" userId="84de9fe756cc0d7a" providerId="Windows Live" clId="Web-{7E0C4159-6122-4FDF-B0CA-025F8FDECE98}" dt="2022-09-05T08:06:24.834" v="212" actId="20577"/>
          <ac:spMkLst>
            <pc:docMk/>
            <pc:sldMk cId="2614422336" sldId="257"/>
            <ac:spMk id="3" creationId="{B46A4472-1898-5485-D8D3-7A0B0E7D8864}"/>
          </ac:spMkLst>
        </pc:spChg>
        <pc:picChg chg="add mod">
          <ac:chgData name="marcel tett" userId="84de9fe756cc0d7a" providerId="Windows Live" clId="Web-{7E0C4159-6122-4FDF-B0CA-025F8FDECE98}" dt="2022-09-05T08:06:46.413" v="216" actId="14100"/>
          <ac:picMkLst>
            <pc:docMk/>
            <pc:sldMk cId="2614422336" sldId="257"/>
            <ac:picMk id="4" creationId="{F5DBC215-72E6-1E8F-D8B8-CC126830E86A}"/>
          </ac:picMkLst>
        </pc:picChg>
      </pc:sldChg>
      <pc:sldChg chg="addSp delSp modSp new">
        <pc:chgData name="marcel tett" userId="84de9fe756cc0d7a" providerId="Windows Live" clId="Web-{7E0C4159-6122-4FDF-B0CA-025F8FDECE98}" dt="2022-09-05T07:03:48.694" v="131"/>
        <pc:sldMkLst>
          <pc:docMk/>
          <pc:sldMk cId="3947320062" sldId="258"/>
        </pc:sldMkLst>
        <pc:spChg chg="mod">
          <ac:chgData name="marcel tett" userId="84de9fe756cc0d7a" providerId="Windows Live" clId="Web-{7E0C4159-6122-4FDF-B0CA-025F8FDECE98}" dt="2022-09-05T07:03:37.756" v="130" actId="20577"/>
          <ac:spMkLst>
            <pc:docMk/>
            <pc:sldMk cId="3947320062" sldId="258"/>
            <ac:spMk id="2" creationId="{BBC6303F-E300-0666-7FFF-97F7EA334B03}"/>
          </ac:spMkLst>
        </pc:spChg>
        <pc:spChg chg="del">
          <ac:chgData name="marcel tett" userId="84de9fe756cc0d7a" providerId="Windows Live" clId="Web-{7E0C4159-6122-4FDF-B0CA-025F8FDECE98}" dt="2022-09-05T07:03:48.694" v="131"/>
          <ac:spMkLst>
            <pc:docMk/>
            <pc:sldMk cId="3947320062" sldId="258"/>
            <ac:spMk id="3" creationId="{96A71ABA-E26F-9651-430E-247A17DF8097}"/>
          </ac:spMkLst>
        </pc:spChg>
        <pc:picChg chg="add mod ord">
          <ac:chgData name="marcel tett" userId="84de9fe756cc0d7a" providerId="Windows Live" clId="Web-{7E0C4159-6122-4FDF-B0CA-025F8FDECE98}" dt="2022-09-05T07:03:48.694" v="131"/>
          <ac:picMkLst>
            <pc:docMk/>
            <pc:sldMk cId="3947320062" sldId="258"/>
            <ac:picMk id="4" creationId="{467038B1-8D10-E14F-738B-9301E86F99C5}"/>
          </ac:picMkLst>
        </pc:picChg>
      </pc:sldChg>
      <pc:sldChg chg="addSp delSp modSp new">
        <pc:chgData name="marcel tett" userId="84de9fe756cc0d7a" providerId="Windows Live" clId="Web-{7E0C4159-6122-4FDF-B0CA-025F8FDECE98}" dt="2022-09-05T07:10:40.506" v="138"/>
        <pc:sldMkLst>
          <pc:docMk/>
          <pc:sldMk cId="1033845435" sldId="259"/>
        </pc:sldMkLst>
        <pc:spChg chg="mod">
          <ac:chgData name="marcel tett" userId="84de9fe756cc0d7a" providerId="Windows Live" clId="Web-{7E0C4159-6122-4FDF-B0CA-025F8FDECE98}" dt="2022-09-05T07:10:29.489" v="137" actId="20577"/>
          <ac:spMkLst>
            <pc:docMk/>
            <pc:sldMk cId="1033845435" sldId="259"/>
            <ac:spMk id="2" creationId="{510912A0-B098-2DFB-D8A7-533C01C872A9}"/>
          </ac:spMkLst>
        </pc:spChg>
        <pc:spChg chg="del">
          <ac:chgData name="marcel tett" userId="84de9fe756cc0d7a" providerId="Windows Live" clId="Web-{7E0C4159-6122-4FDF-B0CA-025F8FDECE98}" dt="2022-09-05T07:10:40.506" v="138"/>
          <ac:spMkLst>
            <pc:docMk/>
            <pc:sldMk cId="1033845435" sldId="259"/>
            <ac:spMk id="3" creationId="{A716DCF8-215D-2050-8E20-D4D0381FF5AF}"/>
          </ac:spMkLst>
        </pc:spChg>
        <pc:picChg chg="add mod ord">
          <ac:chgData name="marcel tett" userId="84de9fe756cc0d7a" providerId="Windows Live" clId="Web-{7E0C4159-6122-4FDF-B0CA-025F8FDECE98}" dt="2022-09-05T07:10:40.506" v="138"/>
          <ac:picMkLst>
            <pc:docMk/>
            <pc:sldMk cId="1033845435" sldId="259"/>
            <ac:picMk id="4" creationId="{3B572571-243D-B3DD-6ACE-B759B0BAFD01}"/>
          </ac:picMkLst>
        </pc:picChg>
      </pc:sldChg>
      <pc:sldChg chg="addSp delSp modSp new">
        <pc:chgData name="marcel tett" userId="84de9fe756cc0d7a" providerId="Windows Live" clId="Web-{7E0C4159-6122-4FDF-B0CA-025F8FDECE98}" dt="2022-09-05T07:12:04.012" v="145"/>
        <pc:sldMkLst>
          <pc:docMk/>
          <pc:sldMk cId="2525941833" sldId="260"/>
        </pc:sldMkLst>
        <pc:spChg chg="mod">
          <ac:chgData name="marcel tett" userId="84de9fe756cc0d7a" providerId="Windows Live" clId="Web-{7E0C4159-6122-4FDF-B0CA-025F8FDECE98}" dt="2022-09-05T07:11:06.055" v="144" actId="20577"/>
          <ac:spMkLst>
            <pc:docMk/>
            <pc:sldMk cId="2525941833" sldId="260"/>
            <ac:spMk id="2" creationId="{08D23730-AC86-E846-DF1A-7D7CD7AC3AFF}"/>
          </ac:spMkLst>
        </pc:spChg>
        <pc:spChg chg="del">
          <ac:chgData name="marcel tett" userId="84de9fe756cc0d7a" providerId="Windows Live" clId="Web-{7E0C4159-6122-4FDF-B0CA-025F8FDECE98}" dt="2022-09-05T07:12:04.012" v="145"/>
          <ac:spMkLst>
            <pc:docMk/>
            <pc:sldMk cId="2525941833" sldId="260"/>
            <ac:spMk id="3" creationId="{348F9E1D-FE8E-2092-A16D-15417B2A2895}"/>
          </ac:spMkLst>
        </pc:spChg>
        <pc:picChg chg="add mod ord">
          <ac:chgData name="marcel tett" userId="84de9fe756cc0d7a" providerId="Windows Live" clId="Web-{7E0C4159-6122-4FDF-B0CA-025F8FDECE98}" dt="2022-09-05T07:12:04.012" v="145"/>
          <ac:picMkLst>
            <pc:docMk/>
            <pc:sldMk cId="2525941833" sldId="260"/>
            <ac:picMk id="4" creationId="{0A5E242A-FB31-4B8D-2F36-17D26AD9D597}"/>
          </ac:picMkLst>
        </pc:picChg>
      </pc:sldChg>
      <pc:sldChg chg="modSp new del">
        <pc:chgData name="marcel tett" userId="84de9fe756cc0d7a" providerId="Windows Live" clId="Web-{7E0C4159-6122-4FDF-B0CA-025F8FDECE98}" dt="2022-09-05T08:08:13.686" v="217"/>
        <pc:sldMkLst>
          <pc:docMk/>
          <pc:sldMk cId="967439931" sldId="261"/>
        </pc:sldMkLst>
        <pc:spChg chg="mod">
          <ac:chgData name="marcel tett" userId="84de9fe756cc0d7a" providerId="Windows Live" clId="Web-{7E0C4159-6122-4FDF-B0CA-025F8FDECE98}" dt="2022-09-05T07:15:31.746" v="161" actId="20577"/>
          <ac:spMkLst>
            <pc:docMk/>
            <pc:sldMk cId="967439931" sldId="261"/>
            <ac:spMk id="2" creationId="{C4278075-78EC-F187-687D-B5DC973EB2C1}"/>
          </ac:spMkLst>
        </pc:spChg>
        <pc:spChg chg="mod">
          <ac:chgData name="marcel tett" userId="84de9fe756cc0d7a" providerId="Windows Live" clId="Web-{7E0C4159-6122-4FDF-B0CA-025F8FDECE98}" dt="2022-09-05T07:15:42.419" v="164" actId="20577"/>
          <ac:spMkLst>
            <pc:docMk/>
            <pc:sldMk cId="967439931" sldId="261"/>
            <ac:spMk id="3" creationId="{771892D6-E037-46C2-BAEE-62AFB7751013}"/>
          </ac:spMkLst>
        </pc:spChg>
      </pc:sldChg>
      <pc:sldChg chg="addSp modSp new">
        <pc:chgData name="marcel tett" userId="84de9fe756cc0d7a" providerId="Windows Live" clId="Web-{7E0C4159-6122-4FDF-B0CA-025F8FDECE98}" dt="2022-09-05T07:51:49.517" v="210"/>
        <pc:sldMkLst>
          <pc:docMk/>
          <pc:sldMk cId="3708177116" sldId="262"/>
        </pc:sldMkLst>
        <pc:spChg chg="mod">
          <ac:chgData name="marcel tett" userId="84de9fe756cc0d7a" providerId="Windows Live" clId="Web-{7E0C4159-6122-4FDF-B0CA-025F8FDECE98}" dt="2022-09-05T07:36:50.746" v="182" actId="20577"/>
          <ac:spMkLst>
            <pc:docMk/>
            <pc:sldMk cId="3708177116" sldId="262"/>
            <ac:spMk id="2" creationId="{B20C6B34-880A-FA07-A24A-2CB3391F6F0B}"/>
          </ac:spMkLst>
        </pc:spChg>
        <pc:spChg chg="mod">
          <ac:chgData name="marcel tett" userId="84de9fe756cc0d7a" providerId="Windows Live" clId="Web-{7E0C4159-6122-4FDF-B0CA-025F8FDECE98}" dt="2022-09-05T07:38:51.146" v="197" actId="20577"/>
          <ac:spMkLst>
            <pc:docMk/>
            <pc:sldMk cId="3708177116" sldId="262"/>
            <ac:spMk id="3" creationId="{209E84DE-C225-0941-D8B1-3AC37190B9A7}"/>
          </ac:spMkLst>
        </pc:spChg>
        <pc:picChg chg="add mod">
          <ac:chgData name="marcel tett" userId="84de9fe756cc0d7a" providerId="Windows Live" clId="Web-{7E0C4159-6122-4FDF-B0CA-025F8FDECE98}" dt="2022-09-05T07:51:49.517" v="210"/>
          <ac:picMkLst>
            <pc:docMk/>
            <pc:sldMk cId="3708177116" sldId="262"/>
            <ac:picMk id="4" creationId="{3875444D-72A6-28F1-DAA2-140EA3DFD155}"/>
          </ac:picMkLst>
        </pc:picChg>
      </pc:sldChg>
      <pc:sldChg chg="addSp delSp modSp new">
        <pc:chgData name="marcel tett" userId="84de9fe756cc0d7a" providerId="Windows Live" clId="Web-{7E0C4159-6122-4FDF-B0CA-025F8FDECE98}" dt="2022-09-05T07:51:09.624" v="209"/>
        <pc:sldMkLst>
          <pc:docMk/>
          <pc:sldMk cId="460816878" sldId="263"/>
        </pc:sldMkLst>
        <pc:spChg chg="mod">
          <ac:chgData name="marcel tett" userId="84de9fe756cc0d7a" providerId="Windows Live" clId="Web-{7E0C4159-6122-4FDF-B0CA-025F8FDECE98}" dt="2022-09-05T07:50:52.138" v="208" actId="20577"/>
          <ac:spMkLst>
            <pc:docMk/>
            <pc:sldMk cId="460816878" sldId="263"/>
            <ac:spMk id="2" creationId="{03951BBB-CFE5-0848-3096-F45D5802344A}"/>
          </ac:spMkLst>
        </pc:spChg>
        <pc:spChg chg="del">
          <ac:chgData name="marcel tett" userId="84de9fe756cc0d7a" providerId="Windows Live" clId="Web-{7E0C4159-6122-4FDF-B0CA-025F8FDECE98}" dt="2022-09-05T07:51:09.624" v="209"/>
          <ac:spMkLst>
            <pc:docMk/>
            <pc:sldMk cId="460816878" sldId="263"/>
            <ac:spMk id="3" creationId="{17051BF9-FDB2-541C-1A5F-49AE523E0783}"/>
          </ac:spMkLst>
        </pc:spChg>
        <pc:picChg chg="add mod ord">
          <ac:chgData name="marcel tett" userId="84de9fe756cc0d7a" providerId="Windows Live" clId="Web-{7E0C4159-6122-4FDF-B0CA-025F8FDECE98}" dt="2022-09-05T07:51:09.624" v="209"/>
          <ac:picMkLst>
            <pc:docMk/>
            <pc:sldMk cId="460816878" sldId="263"/>
            <ac:picMk id="4" creationId="{ACD3FF9F-CBA9-2C98-1082-4F7630570C7B}"/>
          </ac:picMkLst>
        </pc:picChg>
      </pc:sldChg>
      <pc:sldMasterChg chg="add del addSldLayout delSldLayout">
        <pc:chgData name="marcel tett" userId="84de9fe756cc0d7a" providerId="Windows Live" clId="Web-{7E0C4159-6122-4FDF-B0CA-025F8FDECE98}" dt="2022-09-05T06:53:30.040" v="16"/>
        <pc:sldMasterMkLst>
          <pc:docMk/>
          <pc:sldMasterMk cId="1710546820" sldId="2147483648"/>
        </pc:sldMasterMkLst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4249299040" sldId="2147483649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3885912252" sldId="2147483650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1843495715" sldId="2147483651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957811407" sldId="2147483652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4148315968" sldId="2147483653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1937782621" sldId="2147483654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3349604172" sldId="2147483655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2568389287" sldId="2147483656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84292403" sldId="2147483657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515967256" sldId="2147483658"/>
          </pc:sldLayoutMkLst>
        </pc:sldLayoutChg>
        <pc:sldLayoutChg chg="add del">
          <pc:chgData name="marcel tett" userId="84de9fe756cc0d7a" providerId="Windows Live" clId="Web-{7E0C4159-6122-4FDF-B0CA-025F8FDECE98}" dt="2022-09-05T06:53:30.040" v="16"/>
          <pc:sldLayoutMkLst>
            <pc:docMk/>
            <pc:sldMasterMk cId="1710546820" sldId="2147483648"/>
            <pc:sldLayoutMk cId="3231119585" sldId="2147483659"/>
          </pc:sldLayoutMkLst>
        </pc:sldLayoutChg>
      </pc:sldMasterChg>
      <pc:sldMasterChg chg="add replId addSldLayout">
        <pc:chgData name="marcel tett" userId="84de9fe756cc0d7a" providerId="Windows Live" clId="Web-{7E0C4159-6122-4FDF-B0CA-025F8FDECE98}" dt="2022-09-05T06:53:30.040" v="16"/>
        <pc:sldMasterMkLst>
          <pc:docMk/>
          <pc:sldMasterMk cId="1236588011" sldId="2147483660"/>
        </pc:sldMasterMkLst>
        <pc:sldLayoutChg chg="ad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4230644649" sldId="2147483661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2596945944" sldId="2147483662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2063884615" sldId="2147483663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1425634031" sldId="2147483664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3644886672" sldId="2147483665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3975539291" sldId="2147483666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187705199" sldId="2147483667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2502245508" sldId="2147483668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3806604381" sldId="2147483669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2671032389" sldId="2147483670"/>
          </pc:sldLayoutMkLst>
        </pc:sldLayoutChg>
        <pc:sldLayoutChg chg="add replId">
          <pc:chgData name="marcel tett" userId="84de9fe756cc0d7a" providerId="Windows Live" clId="Web-{7E0C4159-6122-4FDF-B0CA-025F8FDECE98}" dt="2022-09-05T06:53:30.040" v="16"/>
          <pc:sldLayoutMkLst>
            <pc:docMk/>
            <pc:sldMasterMk cId="1236588011" sldId="2147483660"/>
            <pc:sldLayoutMk cId="4037915922" sldId="2147483671"/>
          </pc:sldLayoutMkLst>
        </pc:sldLayoutChg>
      </pc:sldMasterChg>
      <pc:sldMasterChg chg="add del addSldLayout delSldLayout">
        <pc:chgData name="marcel tett" userId="84de9fe756cc0d7a" providerId="Windows Live" clId="Web-{7E0C4159-6122-4FDF-B0CA-025F8FDECE98}" dt="2022-09-05T06:53:29.978" v="15"/>
        <pc:sldMasterMkLst>
          <pc:docMk/>
          <pc:sldMasterMk cId="1982250031" sldId="2147483686"/>
        </pc:sldMasterMkLst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676701481" sldId="2147483675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3024506901" sldId="2147483676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1515932480" sldId="2147483677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3040358726" sldId="2147483678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3819249583" sldId="2147483679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3820106828" sldId="2147483680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499203917" sldId="2147483681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840614495" sldId="2147483682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285983520" sldId="2147483683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504832251" sldId="2147483684"/>
          </pc:sldLayoutMkLst>
        </pc:sldLayoutChg>
        <pc:sldLayoutChg chg="add del">
          <pc:chgData name="marcel tett" userId="84de9fe756cc0d7a" providerId="Windows Live" clId="Web-{7E0C4159-6122-4FDF-B0CA-025F8FDECE98}" dt="2022-09-05T06:53:29.978" v="15"/>
          <pc:sldLayoutMkLst>
            <pc:docMk/>
            <pc:sldMasterMk cId="1982250031" sldId="2147483686"/>
            <pc:sldLayoutMk cId="2465538039" sldId="2147483685"/>
          </pc:sldLayoutMkLst>
        </pc:sldLayoutChg>
      </pc:sldMasterChg>
    </pc:docChg>
  </pc:docChgLst>
  <pc:docChgLst>
    <pc:chgData name="marcel tett" userId="84de9fe756cc0d7a" providerId="Windows Live" clId="Web-{8300DC39-7CB2-4382-B10A-A6C4EF6648DB}"/>
    <pc:docChg chg="addSld modSld">
      <pc:chgData name="marcel tett" userId="84de9fe756cc0d7a" providerId="Windows Live" clId="Web-{8300DC39-7CB2-4382-B10A-A6C4EF6648DB}" dt="2022-09-05T08:41:17.579" v="48" actId="14100"/>
      <pc:docMkLst>
        <pc:docMk/>
      </pc:docMkLst>
      <pc:sldChg chg="addSp delSp modSp">
        <pc:chgData name="marcel tett" userId="84de9fe756cc0d7a" providerId="Windows Live" clId="Web-{8300DC39-7CB2-4382-B10A-A6C4EF6648DB}" dt="2022-09-05T08:40:28.499" v="33"/>
        <pc:sldMkLst>
          <pc:docMk/>
          <pc:sldMk cId="2614422336" sldId="257"/>
        </pc:sldMkLst>
        <pc:spChg chg="add mod">
          <ac:chgData name="marcel tett" userId="84de9fe756cc0d7a" providerId="Windows Live" clId="Web-{8300DC39-7CB2-4382-B10A-A6C4EF6648DB}" dt="2022-09-05T08:39:59.936" v="28" actId="14100"/>
          <ac:spMkLst>
            <pc:docMk/>
            <pc:sldMk cId="2614422336" sldId="257"/>
            <ac:spMk id="5" creationId="{55266B94-B1A0-BAA6-16C4-1FB1EE807314}"/>
          </ac:spMkLst>
        </pc:spChg>
        <pc:picChg chg="del mod">
          <ac:chgData name="marcel tett" userId="84de9fe756cc0d7a" providerId="Windows Live" clId="Web-{8300DC39-7CB2-4382-B10A-A6C4EF6648DB}" dt="2022-09-05T08:40:04.405" v="29"/>
          <ac:picMkLst>
            <pc:docMk/>
            <pc:sldMk cId="2614422336" sldId="257"/>
            <ac:picMk id="4" creationId="{F5DBC215-72E6-1E8F-D8B8-CC126830E86A}"/>
          </ac:picMkLst>
        </pc:picChg>
        <pc:picChg chg="add del mod">
          <ac:chgData name="marcel tett" userId="84de9fe756cc0d7a" providerId="Windows Live" clId="Web-{8300DC39-7CB2-4382-B10A-A6C4EF6648DB}" dt="2022-09-05T08:40:28.499" v="33"/>
          <ac:picMkLst>
            <pc:docMk/>
            <pc:sldMk cId="2614422336" sldId="257"/>
            <ac:picMk id="6" creationId="{A88ABAFE-D92F-4D5F-BD1B-3EAA63F93BC7}"/>
          </ac:picMkLst>
        </pc:picChg>
      </pc:sldChg>
      <pc:sldChg chg="modSp">
        <pc:chgData name="marcel tett" userId="84de9fe756cc0d7a" providerId="Windows Live" clId="Web-{8300DC39-7CB2-4382-B10A-A6C4EF6648DB}" dt="2022-09-05T08:32:00.076" v="0" actId="14100"/>
        <pc:sldMkLst>
          <pc:docMk/>
          <pc:sldMk cId="3708177116" sldId="262"/>
        </pc:sldMkLst>
        <pc:picChg chg="mod">
          <ac:chgData name="marcel tett" userId="84de9fe756cc0d7a" providerId="Windows Live" clId="Web-{8300DC39-7CB2-4382-B10A-A6C4EF6648DB}" dt="2022-09-05T08:32:00.076" v="0" actId="14100"/>
          <ac:picMkLst>
            <pc:docMk/>
            <pc:sldMk cId="3708177116" sldId="262"/>
            <ac:picMk id="4" creationId="{3875444D-72A6-28F1-DAA2-140EA3DFD155}"/>
          </ac:picMkLst>
        </pc:picChg>
      </pc:sldChg>
      <pc:sldChg chg="addSp delSp modSp new">
        <pc:chgData name="marcel tett" userId="84de9fe756cc0d7a" providerId="Windows Live" clId="Web-{8300DC39-7CB2-4382-B10A-A6C4EF6648DB}" dt="2022-09-05T08:36:23.460" v="19" actId="14100"/>
        <pc:sldMkLst>
          <pc:docMk/>
          <pc:sldMk cId="1875910306" sldId="264"/>
        </pc:sldMkLst>
        <pc:spChg chg="mod">
          <ac:chgData name="marcel tett" userId="84de9fe756cc0d7a" providerId="Windows Live" clId="Web-{8300DC39-7CB2-4382-B10A-A6C4EF6648DB}" dt="2022-09-05T08:34:43.222" v="15" actId="20577"/>
          <ac:spMkLst>
            <pc:docMk/>
            <pc:sldMk cId="1875910306" sldId="264"/>
            <ac:spMk id="2" creationId="{6BF80711-D59B-AA8D-1B4A-DA1B546637F7}"/>
          </ac:spMkLst>
        </pc:spChg>
        <pc:spChg chg="del">
          <ac:chgData name="marcel tett" userId="84de9fe756cc0d7a" providerId="Windows Live" clId="Web-{8300DC39-7CB2-4382-B10A-A6C4EF6648DB}" dt="2022-09-05T08:36:09.913" v="16"/>
          <ac:spMkLst>
            <pc:docMk/>
            <pc:sldMk cId="1875910306" sldId="264"/>
            <ac:spMk id="3" creationId="{6B9834D5-33BB-2BA3-DC65-03B0D655DBA2}"/>
          </ac:spMkLst>
        </pc:spChg>
        <pc:picChg chg="add mod ord">
          <ac:chgData name="marcel tett" userId="84de9fe756cc0d7a" providerId="Windows Live" clId="Web-{8300DC39-7CB2-4382-B10A-A6C4EF6648DB}" dt="2022-09-05T08:36:23.460" v="19" actId="14100"/>
          <ac:picMkLst>
            <pc:docMk/>
            <pc:sldMk cId="1875910306" sldId="264"/>
            <ac:picMk id="4" creationId="{03690595-5969-104C-F8B3-58BD7E1288B0}"/>
          </ac:picMkLst>
        </pc:picChg>
      </pc:sldChg>
      <pc:sldChg chg="addSp delSp modSp new">
        <pc:chgData name="marcel tett" userId="84de9fe756cc0d7a" providerId="Windows Live" clId="Web-{8300DC39-7CB2-4382-B10A-A6C4EF6648DB}" dt="2022-09-05T08:41:17.579" v="48" actId="14100"/>
        <pc:sldMkLst>
          <pc:docMk/>
          <pc:sldMk cId="2362242442" sldId="265"/>
        </pc:sldMkLst>
        <pc:spChg chg="mod">
          <ac:chgData name="marcel tett" userId="84de9fe756cc0d7a" providerId="Windows Live" clId="Web-{8300DC39-7CB2-4382-B10A-A6C4EF6648DB}" dt="2022-09-05T08:40:53.750" v="45" actId="20577"/>
          <ac:spMkLst>
            <pc:docMk/>
            <pc:sldMk cId="2362242442" sldId="265"/>
            <ac:spMk id="2" creationId="{9582F2C3-8D46-74CD-0B7F-2F642ACC6A1E}"/>
          </ac:spMkLst>
        </pc:spChg>
        <pc:spChg chg="del">
          <ac:chgData name="marcel tett" userId="84de9fe756cc0d7a" providerId="Windows Live" clId="Web-{8300DC39-7CB2-4382-B10A-A6C4EF6648DB}" dt="2022-09-05T08:41:07.579" v="46"/>
          <ac:spMkLst>
            <pc:docMk/>
            <pc:sldMk cId="2362242442" sldId="265"/>
            <ac:spMk id="3" creationId="{F6E0B1BC-A77D-5BD3-57C0-960CA8773FB0}"/>
          </ac:spMkLst>
        </pc:spChg>
        <pc:picChg chg="add mod ord">
          <ac:chgData name="marcel tett" userId="84de9fe756cc0d7a" providerId="Windows Live" clId="Web-{8300DC39-7CB2-4382-B10A-A6C4EF6648DB}" dt="2022-09-05T08:41:17.579" v="48" actId="14100"/>
          <ac:picMkLst>
            <pc:docMk/>
            <pc:sldMk cId="2362242442" sldId="265"/>
            <ac:picMk id="4" creationId="{1BBA17BF-9664-053F-684F-2199CC52C20D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6ED9AD-0033-4BAC-9EAB-1C3FFEE4052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D27DCC-D344-4E3A-8D1A-E2BB4E4B76DC}">
      <dgm:prSet/>
      <dgm:spPr/>
      <dgm:t>
        <a:bodyPr/>
        <a:lstStyle/>
        <a:p>
          <a:r>
            <a:rPr lang="nl-NL"/>
            <a:t>Marcel Tettero, </a:t>
          </a:r>
          <a:br>
            <a:rPr lang="nl-NL"/>
          </a:br>
          <a:r>
            <a:rPr lang="nl-NL"/>
            <a:t>oud-journalist Tubantia</a:t>
          </a:r>
          <a:endParaRPr lang="en-US"/>
        </a:p>
      </dgm:t>
    </dgm:pt>
    <dgm:pt modelId="{54355720-ED6C-4D48-82C5-70510342B740}" type="parTrans" cxnId="{2219BB5E-7DA1-4333-BC5F-B3107FA8E4E8}">
      <dgm:prSet/>
      <dgm:spPr/>
      <dgm:t>
        <a:bodyPr/>
        <a:lstStyle/>
        <a:p>
          <a:endParaRPr lang="en-US"/>
        </a:p>
      </dgm:t>
    </dgm:pt>
    <dgm:pt modelId="{DF275A7F-4856-4EE9-AD8D-E983E0C59C61}" type="sibTrans" cxnId="{2219BB5E-7DA1-4333-BC5F-B3107FA8E4E8}">
      <dgm:prSet/>
      <dgm:spPr/>
      <dgm:t>
        <a:bodyPr/>
        <a:lstStyle/>
        <a:p>
          <a:endParaRPr lang="en-US"/>
        </a:p>
      </dgm:t>
    </dgm:pt>
    <dgm:pt modelId="{40FBC78F-3299-46CA-BED6-2EB37FB1EA29}">
      <dgm:prSet/>
      <dgm:spPr/>
      <dgm:t>
        <a:bodyPr/>
        <a:lstStyle/>
        <a:p>
          <a:r>
            <a:rPr lang="en-US" dirty="0" err="1"/>
            <a:t>Internetredacteur</a:t>
          </a:r>
          <a:r>
            <a:rPr lang="en-US" dirty="0"/>
            <a:t> </a:t>
          </a:r>
          <a:r>
            <a:rPr lang="en-US" dirty="0" err="1"/>
            <a:t>en</a:t>
          </a:r>
          <a:r>
            <a:rPr lang="en-US" dirty="0"/>
            <a:t> </a:t>
          </a:r>
          <a:r>
            <a:rPr lang="en-US" dirty="0" err="1"/>
            <a:t>camjo</a:t>
          </a:r>
          <a:endParaRPr lang="en-US" dirty="0"/>
        </a:p>
      </dgm:t>
    </dgm:pt>
    <dgm:pt modelId="{F85D0508-FF0C-485B-B657-141FE76A8E48}" type="parTrans" cxnId="{081A8F61-FD67-4C4B-AEB5-99A423851F80}">
      <dgm:prSet/>
      <dgm:spPr/>
      <dgm:t>
        <a:bodyPr/>
        <a:lstStyle/>
        <a:p>
          <a:endParaRPr lang="en-US"/>
        </a:p>
      </dgm:t>
    </dgm:pt>
    <dgm:pt modelId="{D27DC76F-3A42-4D1E-B970-44A496DFAA05}" type="sibTrans" cxnId="{081A8F61-FD67-4C4B-AEB5-99A423851F80}">
      <dgm:prSet/>
      <dgm:spPr/>
      <dgm:t>
        <a:bodyPr/>
        <a:lstStyle/>
        <a:p>
          <a:endParaRPr lang="en-US"/>
        </a:p>
      </dgm:t>
    </dgm:pt>
    <dgm:pt modelId="{BE0EA957-33E6-4A78-8C67-BA036B24B095}" type="pres">
      <dgm:prSet presAssocID="{9D6ED9AD-0033-4BAC-9EAB-1C3FFEE4052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6DF90FB-33AB-4F88-B332-538B2A31B3C7}" type="pres">
      <dgm:prSet presAssocID="{FCD27DCC-D344-4E3A-8D1A-E2BB4E4B76DC}" presName="hierRoot1" presStyleCnt="0"/>
      <dgm:spPr/>
    </dgm:pt>
    <dgm:pt modelId="{7835C407-A0F9-4D2A-BB32-212D53CF2332}" type="pres">
      <dgm:prSet presAssocID="{FCD27DCC-D344-4E3A-8D1A-E2BB4E4B76DC}" presName="composite" presStyleCnt="0"/>
      <dgm:spPr/>
    </dgm:pt>
    <dgm:pt modelId="{A14A7D44-17E1-4B52-9EB2-6A3EAE1A3566}" type="pres">
      <dgm:prSet presAssocID="{FCD27DCC-D344-4E3A-8D1A-E2BB4E4B76DC}" presName="background" presStyleLbl="node0" presStyleIdx="0" presStyleCnt="2"/>
      <dgm:spPr/>
    </dgm:pt>
    <dgm:pt modelId="{0EEEF60C-903F-4680-B80F-195312C04EEA}" type="pres">
      <dgm:prSet presAssocID="{FCD27DCC-D344-4E3A-8D1A-E2BB4E4B76DC}" presName="text" presStyleLbl="fgAcc0" presStyleIdx="0" presStyleCnt="2">
        <dgm:presLayoutVars>
          <dgm:chPref val="3"/>
        </dgm:presLayoutVars>
      </dgm:prSet>
      <dgm:spPr/>
    </dgm:pt>
    <dgm:pt modelId="{1BC2A222-5ADB-4BAD-B42F-B27C4B2CFF3B}" type="pres">
      <dgm:prSet presAssocID="{FCD27DCC-D344-4E3A-8D1A-E2BB4E4B76DC}" presName="hierChild2" presStyleCnt="0"/>
      <dgm:spPr/>
    </dgm:pt>
    <dgm:pt modelId="{5194E558-C979-4941-8A28-A2CE9AAF4BFC}" type="pres">
      <dgm:prSet presAssocID="{40FBC78F-3299-46CA-BED6-2EB37FB1EA29}" presName="hierRoot1" presStyleCnt="0"/>
      <dgm:spPr/>
    </dgm:pt>
    <dgm:pt modelId="{CB205C90-96B0-4378-9210-3508C8E694C3}" type="pres">
      <dgm:prSet presAssocID="{40FBC78F-3299-46CA-BED6-2EB37FB1EA29}" presName="composite" presStyleCnt="0"/>
      <dgm:spPr/>
    </dgm:pt>
    <dgm:pt modelId="{F6A38D94-EFE8-4691-952E-069364289FB4}" type="pres">
      <dgm:prSet presAssocID="{40FBC78F-3299-46CA-BED6-2EB37FB1EA29}" presName="background" presStyleLbl="node0" presStyleIdx="1" presStyleCnt="2"/>
      <dgm:spPr/>
    </dgm:pt>
    <dgm:pt modelId="{8359CC01-C2C3-42EB-9843-B4C1900601C3}" type="pres">
      <dgm:prSet presAssocID="{40FBC78F-3299-46CA-BED6-2EB37FB1EA29}" presName="text" presStyleLbl="fgAcc0" presStyleIdx="1" presStyleCnt="2">
        <dgm:presLayoutVars>
          <dgm:chPref val="3"/>
        </dgm:presLayoutVars>
      </dgm:prSet>
      <dgm:spPr/>
    </dgm:pt>
    <dgm:pt modelId="{BBB9C4D9-90C3-4066-A6D0-ACD0CC5C24D1}" type="pres">
      <dgm:prSet presAssocID="{40FBC78F-3299-46CA-BED6-2EB37FB1EA29}" presName="hierChild2" presStyleCnt="0"/>
      <dgm:spPr/>
    </dgm:pt>
  </dgm:ptLst>
  <dgm:cxnLst>
    <dgm:cxn modelId="{2219BB5E-7DA1-4333-BC5F-B3107FA8E4E8}" srcId="{9D6ED9AD-0033-4BAC-9EAB-1C3FFEE40523}" destId="{FCD27DCC-D344-4E3A-8D1A-E2BB4E4B76DC}" srcOrd="0" destOrd="0" parTransId="{54355720-ED6C-4D48-82C5-70510342B740}" sibTransId="{DF275A7F-4856-4EE9-AD8D-E983E0C59C61}"/>
    <dgm:cxn modelId="{081A8F61-FD67-4C4B-AEB5-99A423851F80}" srcId="{9D6ED9AD-0033-4BAC-9EAB-1C3FFEE40523}" destId="{40FBC78F-3299-46CA-BED6-2EB37FB1EA29}" srcOrd="1" destOrd="0" parTransId="{F85D0508-FF0C-485B-B657-141FE76A8E48}" sibTransId="{D27DC76F-3A42-4D1E-B970-44A496DFAA05}"/>
    <dgm:cxn modelId="{D0D46C43-3FD2-45AF-B0FF-448911007972}" type="presOf" srcId="{FCD27DCC-D344-4E3A-8D1A-E2BB4E4B76DC}" destId="{0EEEF60C-903F-4680-B80F-195312C04EEA}" srcOrd="0" destOrd="0" presId="urn:microsoft.com/office/officeart/2005/8/layout/hierarchy1"/>
    <dgm:cxn modelId="{61C14DE3-64FA-4E8F-8E71-9CC2CEBA77FC}" type="presOf" srcId="{9D6ED9AD-0033-4BAC-9EAB-1C3FFEE40523}" destId="{BE0EA957-33E6-4A78-8C67-BA036B24B095}" srcOrd="0" destOrd="0" presId="urn:microsoft.com/office/officeart/2005/8/layout/hierarchy1"/>
    <dgm:cxn modelId="{FC7880EF-9018-4E9C-B33A-7F31A0BCDC75}" type="presOf" srcId="{40FBC78F-3299-46CA-BED6-2EB37FB1EA29}" destId="{8359CC01-C2C3-42EB-9843-B4C1900601C3}" srcOrd="0" destOrd="0" presId="urn:microsoft.com/office/officeart/2005/8/layout/hierarchy1"/>
    <dgm:cxn modelId="{2164B39E-4077-4156-9B2B-1C8926201EA8}" type="presParOf" srcId="{BE0EA957-33E6-4A78-8C67-BA036B24B095}" destId="{96DF90FB-33AB-4F88-B332-538B2A31B3C7}" srcOrd="0" destOrd="0" presId="urn:microsoft.com/office/officeart/2005/8/layout/hierarchy1"/>
    <dgm:cxn modelId="{98D32159-7330-4ACE-9A99-8EF3E119BA8F}" type="presParOf" srcId="{96DF90FB-33AB-4F88-B332-538B2A31B3C7}" destId="{7835C407-A0F9-4D2A-BB32-212D53CF2332}" srcOrd="0" destOrd="0" presId="urn:microsoft.com/office/officeart/2005/8/layout/hierarchy1"/>
    <dgm:cxn modelId="{09BB82A6-56AB-4E02-B785-5B3B62AB8A58}" type="presParOf" srcId="{7835C407-A0F9-4D2A-BB32-212D53CF2332}" destId="{A14A7D44-17E1-4B52-9EB2-6A3EAE1A3566}" srcOrd="0" destOrd="0" presId="urn:microsoft.com/office/officeart/2005/8/layout/hierarchy1"/>
    <dgm:cxn modelId="{93244777-A8FA-44BC-A285-DF70B5155062}" type="presParOf" srcId="{7835C407-A0F9-4D2A-BB32-212D53CF2332}" destId="{0EEEF60C-903F-4680-B80F-195312C04EEA}" srcOrd="1" destOrd="0" presId="urn:microsoft.com/office/officeart/2005/8/layout/hierarchy1"/>
    <dgm:cxn modelId="{ACE7C6EB-D3C4-41EE-99EC-22FEC487B868}" type="presParOf" srcId="{96DF90FB-33AB-4F88-B332-538B2A31B3C7}" destId="{1BC2A222-5ADB-4BAD-B42F-B27C4B2CFF3B}" srcOrd="1" destOrd="0" presId="urn:microsoft.com/office/officeart/2005/8/layout/hierarchy1"/>
    <dgm:cxn modelId="{76566803-E127-40AF-B8B7-08F2241F0870}" type="presParOf" srcId="{BE0EA957-33E6-4A78-8C67-BA036B24B095}" destId="{5194E558-C979-4941-8A28-A2CE9AAF4BFC}" srcOrd="1" destOrd="0" presId="urn:microsoft.com/office/officeart/2005/8/layout/hierarchy1"/>
    <dgm:cxn modelId="{91677CCF-6879-46C2-92F3-202F3128FF90}" type="presParOf" srcId="{5194E558-C979-4941-8A28-A2CE9AAF4BFC}" destId="{CB205C90-96B0-4378-9210-3508C8E694C3}" srcOrd="0" destOrd="0" presId="urn:microsoft.com/office/officeart/2005/8/layout/hierarchy1"/>
    <dgm:cxn modelId="{12003F4A-82B0-4E4A-82D4-ECC893C3756B}" type="presParOf" srcId="{CB205C90-96B0-4378-9210-3508C8E694C3}" destId="{F6A38D94-EFE8-4691-952E-069364289FB4}" srcOrd="0" destOrd="0" presId="urn:microsoft.com/office/officeart/2005/8/layout/hierarchy1"/>
    <dgm:cxn modelId="{BC1093F5-34E6-4C57-82AA-74E76F801FD3}" type="presParOf" srcId="{CB205C90-96B0-4378-9210-3508C8E694C3}" destId="{8359CC01-C2C3-42EB-9843-B4C1900601C3}" srcOrd="1" destOrd="0" presId="urn:microsoft.com/office/officeart/2005/8/layout/hierarchy1"/>
    <dgm:cxn modelId="{CA3E1E5A-10D9-42D9-B4CD-B7AD51737A2C}" type="presParOf" srcId="{5194E558-C979-4941-8A28-A2CE9AAF4BFC}" destId="{BBB9C4D9-90C3-4066-A6D0-ACD0CC5C24D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4A7D44-17E1-4B52-9EB2-6A3EAE1A3566}">
      <dsp:nvSpPr>
        <dsp:cNvPr id="0" name=""/>
        <dsp:cNvSpPr/>
      </dsp:nvSpPr>
      <dsp:spPr>
        <a:xfrm>
          <a:off x="1283" y="162863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EEF60C-903F-4680-B80F-195312C04EEA}">
      <dsp:nvSpPr>
        <dsp:cNvPr id="0" name=""/>
        <dsp:cNvSpPr/>
      </dsp:nvSpPr>
      <dsp:spPr>
        <a:xfrm>
          <a:off x="501904" y="638452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900" kern="1200"/>
            <a:t>Marcel Tettero, </a:t>
          </a:r>
          <a:br>
            <a:rPr lang="nl-NL" sz="3900" kern="1200"/>
          </a:br>
          <a:r>
            <a:rPr lang="nl-NL" sz="3900" kern="1200"/>
            <a:t>oud-journalist Tubantia</a:t>
          </a:r>
          <a:endParaRPr lang="en-US" sz="3900" kern="1200"/>
        </a:p>
      </dsp:txBody>
      <dsp:txXfrm>
        <a:off x="585701" y="722249"/>
        <a:ext cx="4337991" cy="2693452"/>
      </dsp:txXfrm>
    </dsp:sp>
    <dsp:sp modelId="{F6A38D94-EFE8-4691-952E-069364289FB4}">
      <dsp:nvSpPr>
        <dsp:cNvPr id="0" name=""/>
        <dsp:cNvSpPr/>
      </dsp:nvSpPr>
      <dsp:spPr>
        <a:xfrm>
          <a:off x="5508110" y="162863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59CC01-C2C3-42EB-9843-B4C1900601C3}">
      <dsp:nvSpPr>
        <dsp:cNvPr id="0" name=""/>
        <dsp:cNvSpPr/>
      </dsp:nvSpPr>
      <dsp:spPr>
        <a:xfrm>
          <a:off x="6008730" y="638452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 err="1"/>
            <a:t>Internetredacteur</a:t>
          </a:r>
          <a:r>
            <a:rPr lang="en-US" sz="3900" kern="1200" dirty="0"/>
            <a:t> </a:t>
          </a:r>
          <a:r>
            <a:rPr lang="en-US" sz="3900" kern="1200" dirty="0" err="1"/>
            <a:t>en</a:t>
          </a:r>
          <a:r>
            <a:rPr lang="en-US" sz="3900" kern="1200" dirty="0"/>
            <a:t> </a:t>
          </a:r>
          <a:r>
            <a:rPr lang="en-US" sz="3900" kern="1200" dirty="0" err="1"/>
            <a:t>camjo</a:t>
          </a:r>
          <a:endParaRPr lang="en-US" sz="3900" kern="1200" dirty="0"/>
        </a:p>
      </dsp:txBody>
      <dsp:txXfrm>
        <a:off x="6092527" y="722249"/>
        <a:ext cx="4337991" cy="2693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915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032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604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9/14/2022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245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9/14/2022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9/14/2022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539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9/14/2022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886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9/14/2022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34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9/14/2022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884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45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4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‹nr.›</a:t>
            </a:fld>
            <a:endParaRPr lang="en-US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88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N4X4n1vYJY?feature=oembed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ZcFFf6Yiqw?feature=oembed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eH-eWy3z4Y?feature=oembed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jiBZUwe3SE?feature=oembed" TargetMode="Externa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3SElpweqW8?feature=oembed" TargetMode="External"/><Relationship Id="rId6" Type="http://schemas.openxmlformats.org/officeDocument/2006/relationships/image" Target="../media/image1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L5iawGVygM?feature=oembed" TargetMode="External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5m7CnNQqAro?feature=oembed" TargetMode="Externa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aS6Pz55SOI?feature=oembed" TargetMode="External"/><Relationship Id="rId5" Type="http://schemas.openxmlformats.org/officeDocument/2006/relationships/image" Target="../media/image18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F991FCB-5132-414C-B377-526F56121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Afbeelding 4" descr="Afbeelding met tekst&#10;&#10;Automatisch gegenereerde beschrijving">
            <a:extLst>
              <a:ext uri="{FF2B5EF4-FFF2-40B4-BE49-F238E27FC236}">
                <a16:creationId xmlns:a16="http://schemas.microsoft.com/office/drawing/2014/main" id="{54FA9636-66F8-D19B-679B-6316959B0E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6969" b="803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F23DAFF7-4C98-4E0E-8986-198D54B6C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0" y="0"/>
            <a:ext cx="6858000" cy="6858000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37729" y="565846"/>
            <a:ext cx="5626053" cy="3689292"/>
          </a:xfrm>
        </p:spPr>
        <p:txBody>
          <a:bodyPr anchor="b">
            <a:normAutofit/>
          </a:bodyPr>
          <a:lstStyle/>
          <a:p>
            <a:pPr algn="l"/>
            <a:r>
              <a:rPr lang="de-DE">
                <a:solidFill>
                  <a:srgbClr val="FFFFFF"/>
                </a:solidFill>
                <a:cs typeface="Calibri Light"/>
              </a:rPr>
              <a:t>Presentatie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09506" y="4456143"/>
            <a:ext cx="5654276" cy="2037869"/>
          </a:xfrm>
        </p:spPr>
        <p:txBody>
          <a:bodyPr anchor="t">
            <a:normAutofit/>
          </a:bodyPr>
          <a:lstStyle/>
          <a:p>
            <a:pPr algn="l"/>
            <a:r>
              <a:rPr lang="de-DE" sz="1200" dirty="0">
                <a:solidFill>
                  <a:srgbClr val="FFFFFF"/>
                </a:solidFill>
              </a:rPr>
              <a:t>12 </a:t>
            </a:r>
            <a:r>
              <a:rPr lang="de-DE" sz="1200" dirty="0" err="1">
                <a:solidFill>
                  <a:srgbClr val="FFFFFF"/>
                </a:solidFill>
              </a:rPr>
              <a:t>september</a:t>
            </a:r>
            <a:r>
              <a:rPr lang="de-DE" sz="1200" dirty="0">
                <a:solidFill>
                  <a:srgbClr val="FFFFFF"/>
                </a:solidFill>
              </a:rPr>
              <a:t> 2022</a:t>
            </a:r>
          </a:p>
          <a:p>
            <a:pPr algn="l"/>
            <a:r>
              <a:rPr lang="de-DE" sz="2200" dirty="0" err="1">
                <a:solidFill>
                  <a:srgbClr val="FFFFFF"/>
                </a:solidFill>
              </a:rPr>
              <a:t>Stichting</a:t>
            </a:r>
            <a:r>
              <a:rPr lang="de-DE" sz="2200" dirty="0">
                <a:solidFill>
                  <a:srgbClr val="FFFFFF"/>
                </a:solidFill>
              </a:rPr>
              <a:t> Weidevogels</a:t>
            </a:r>
          </a:p>
          <a:p>
            <a:pPr algn="l"/>
            <a:r>
              <a:rPr lang="de-DE" sz="2200" dirty="0">
                <a:solidFill>
                  <a:srgbClr val="FFFFFF"/>
                </a:solidFill>
              </a:rPr>
              <a:t>Hof van Twente</a:t>
            </a:r>
          </a:p>
          <a:p>
            <a:pPr algn="l"/>
            <a:r>
              <a:rPr lang="de-DE" sz="1000" dirty="0">
                <a:solidFill>
                  <a:srgbClr val="FFFFFF"/>
                </a:solidFill>
              </a:rPr>
              <a:t>Erve </a:t>
            </a:r>
            <a:r>
              <a:rPr lang="de-DE" sz="1000" dirty="0" err="1">
                <a:solidFill>
                  <a:srgbClr val="FFFFFF"/>
                </a:solidFill>
              </a:rPr>
              <a:t>Meijerinkbroek</a:t>
            </a:r>
            <a:r>
              <a:rPr lang="de-DE" sz="1000" dirty="0">
                <a:solidFill>
                  <a:srgbClr val="FFFFFF"/>
                </a:solidFill>
              </a:rPr>
              <a:t> </a:t>
            </a:r>
            <a:r>
              <a:rPr lang="de-DE" sz="1000" dirty="0" err="1">
                <a:solidFill>
                  <a:srgbClr val="FFFFFF"/>
                </a:solidFill>
              </a:rPr>
              <a:t>Benteloseweg</a:t>
            </a:r>
            <a:r>
              <a:rPr lang="de-DE" sz="1000" dirty="0">
                <a:solidFill>
                  <a:srgbClr val="FFFFFF"/>
                </a:solidFill>
              </a:rPr>
              <a:t> 25 </a:t>
            </a:r>
            <a:r>
              <a:rPr lang="de-DE" sz="1000" dirty="0" err="1">
                <a:solidFill>
                  <a:srgbClr val="FFFFFF"/>
                </a:solidFill>
              </a:rPr>
              <a:t>Haaksbergen</a:t>
            </a:r>
            <a:endParaRPr lang="de-DE" sz="1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43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A9B7B3-F171-4C25-99FC-C54250F064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D5C7C5-9C27-4A61-9F57-1857D4532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BDA1F5A-F3A8-40DA-ADE6-E0B4D99C85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95800" y="0"/>
            <a:ext cx="7693152" cy="6858000"/>
            <a:chOff x="4495800" y="0"/>
            <a:chExt cx="7693152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DDD0C04-CED1-41AA-B09D-56D69AC96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526FC46-8960-4F28-92D0-94C9F69A1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43054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4E3587C8-0FA7-BB27-5953-90BC78653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381000"/>
            <a:ext cx="10003218" cy="1600124"/>
          </a:xfrm>
        </p:spPr>
        <p:txBody>
          <a:bodyPr>
            <a:normAutofit/>
          </a:bodyPr>
          <a:lstStyle/>
          <a:p>
            <a:r>
              <a:rPr lang="nl-NL">
                <a:cs typeface="Sabon Next LT"/>
              </a:rPr>
              <a:t>Even voorstellen</a:t>
            </a:r>
            <a:endParaRPr lang="nl-NL"/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69192FD2-7A92-2E89-373C-FD3C6FC181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538281"/>
              </p:ext>
            </p:extLst>
          </p:nvPr>
        </p:nvGraphicFramePr>
        <p:xfrm>
          <a:off x="838200" y="2514600"/>
          <a:ext cx="10515600" cy="3662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0404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E8B2F707-EF35-4955-8439-F76145F3C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DA476813-4CEE-408B-852D-3E51E30B1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Afbeelding 5" descr="Afbeelding met buiten, gras, persoon, groen&#10;&#10;Automatisch gegenereerde beschrijving">
            <a:extLst>
              <a:ext uri="{FF2B5EF4-FFF2-40B4-BE49-F238E27FC236}">
                <a16:creationId xmlns:a16="http://schemas.microsoft.com/office/drawing/2014/main" id="{2E58FFDA-09BE-3D8D-42DC-9773CD76F5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b="3037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95CD5C9-3EE7-0C64-6DBE-924051E7C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726066"/>
            <a:ext cx="4795282" cy="5018227"/>
          </a:xfrm>
        </p:spPr>
        <p:txBody>
          <a:bodyPr anchor="ctr">
            <a:normAutofit/>
          </a:bodyPr>
          <a:lstStyle/>
          <a:p>
            <a:r>
              <a:rPr lang="nl-NL">
                <a:solidFill>
                  <a:srgbClr val="FFFFFF"/>
                </a:solidFill>
                <a:cs typeface="Sabon Next LT"/>
              </a:rPr>
              <a:t>Wat doen de vrijwilligers?</a:t>
            </a:r>
            <a:endParaRPr lang="nl-NL">
              <a:solidFill>
                <a:srgbClr val="FFFFFF"/>
              </a:solidFill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46A4472-1898-5485-D8D3-7A0B0E7D8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72" y="726538"/>
            <a:ext cx="4977905" cy="50170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z="1800">
                <a:solidFill>
                  <a:srgbClr val="FFFFFF"/>
                </a:solidFill>
              </a:rPr>
              <a:t>Inzaaien voor de vlinder en de bij</a:t>
            </a:r>
          </a:p>
          <a:p>
            <a:r>
              <a:rPr lang="nl-NL" sz="1800">
                <a:solidFill>
                  <a:srgbClr val="FFFFFF"/>
                </a:solidFill>
              </a:rPr>
              <a:t>Nestkastjes timmeren en ophangen</a:t>
            </a:r>
          </a:p>
          <a:p>
            <a:r>
              <a:rPr lang="nl-NL" sz="1800">
                <a:solidFill>
                  <a:srgbClr val="FFFFFF"/>
                </a:solidFill>
              </a:rPr>
              <a:t>Uilen ringen</a:t>
            </a:r>
          </a:p>
          <a:p>
            <a:r>
              <a:rPr lang="nl-NL" sz="1800">
                <a:solidFill>
                  <a:srgbClr val="FFFFFF"/>
                </a:solidFill>
              </a:rPr>
              <a:t>Zwaluwtellingen houden</a:t>
            </a:r>
          </a:p>
          <a:p>
            <a:r>
              <a:rPr lang="nl-NL" sz="1800">
                <a:solidFill>
                  <a:srgbClr val="FFFFFF"/>
                </a:solidFill>
              </a:rPr>
              <a:t>Weidevogels beschermen</a:t>
            </a:r>
          </a:p>
          <a:p>
            <a:r>
              <a:rPr lang="nl-NL" sz="1800">
                <a:solidFill>
                  <a:srgbClr val="FFFFFF"/>
                </a:solidFill>
              </a:rPr>
              <a:t>Voorlichting op basisscholen </a:t>
            </a:r>
          </a:p>
          <a:p>
            <a:endParaRPr lang="nl-NL" sz="1800">
              <a:solidFill>
                <a:srgbClr val="FFFFFF"/>
              </a:solidFill>
            </a:endParaRPr>
          </a:p>
          <a:p>
            <a:endParaRPr lang="nl-NL" sz="1800">
              <a:solidFill>
                <a:srgbClr val="FFFFFF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55266B94-B1A0-BAA6-16C4-1FB1EE807314}"/>
              </a:ext>
            </a:extLst>
          </p:cNvPr>
          <p:cNvSpPr txBox="1"/>
          <p:nvPr/>
        </p:nvSpPr>
        <p:spPr>
          <a:xfrm>
            <a:off x="7628466" y="3200400"/>
            <a:ext cx="254000" cy="3354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422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A4FB2F27-3F7D-440E-A905-86607A926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F678C14-A033-4139-BCA9-8382B03964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18CCFCC-37BE-4D59-9025-3B554F8B5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8194385" y="0"/>
            <a:ext cx="3997615" cy="6816079"/>
            <a:chOff x="8059620" y="41922"/>
            <a:chExt cx="3997615" cy="6816077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F7C1472-3879-4EA4-A74A-FD61F9C1AE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18" b="17291"/>
            <a:stretch/>
          </p:blipFill>
          <p:spPr>
            <a:xfrm flipH="1">
              <a:off x="8059620" y="1345934"/>
              <a:ext cx="3997615" cy="551206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72808E72-61DC-4849-9CAC-C198B4CEE3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90"/>
            <a:stretch/>
          </p:blipFill>
          <p:spPr>
            <a:xfrm>
              <a:off x="8915400" y="41922"/>
              <a:ext cx="3141835" cy="6816077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258F6DDB-297D-0979-2746-087D62CA3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1"/>
            <a:ext cx="10606072" cy="1066800"/>
          </a:xfrm>
        </p:spPr>
        <p:txBody>
          <a:bodyPr anchor="b">
            <a:normAutofit/>
          </a:bodyPr>
          <a:lstStyle/>
          <a:p>
            <a:pPr algn="ctr"/>
            <a:r>
              <a:rPr lang="nl-NL" sz="4000">
                <a:cs typeface="Sabon Next LT"/>
              </a:rPr>
              <a:t>Rol sociale media</a:t>
            </a:r>
            <a:endParaRPr lang="nl-NL" sz="4000"/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237D0DCE-34D7-2100-7C6C-EF2A1158C4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3323" y="1524000"/>
            <a:ext cx="7542306" cy="160019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1600" dirty="0"/>
              <a:t>Facebook, Instagram, Twitter, YouTube, Pinterest</a:t>
            </a:r>
          </a:p>
          <a:p>
            <a:pPr algn="ctr"/>
            <a:r>
              <a:rPr lang="en-US" sz="1600" dirty="0"/>
              <a:t>LinkedIn, TikTok, e-mail</a:t>
            </a:r>
          </a:p>
        </p:txBody>
      </p:sp>
      <p:pic>
        <p:nvPicPr>
          <p:cNvPr id="4" name="Afbeelding 4" descr="Afbeelding met verschillend, bos, diverse, dezelfde&#10;&#10;Automatisch gegenereerde beschrijving">
            <a:extLst>
              <a:ext uri="{FF2B5EF4-FFF2-40B4-BE49-F238E27FC236}">
                <a16:creationId xmlns:a16="http://schemas.microsoft.com/office/drawing/2014/main" id="{28F23DC4-0E95-1CF0-082C-4BF5DE57A7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781" b="15403"/>
          <a:stretch/>
        </p:blipFill>
        <p:spPr>
          <a:xfrm>
            <a:off x="5255" y="3352800"/>
            <a:ext cx="12186745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91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8" name="Picture 10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29" name="Rectangle 12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BB11B77-16CE-4796-9677-F0ED67FCE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F26510D-AF6F-45BA-9996-9EA0F149D0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31" name="Picture 18">
              <a:extLst>
                <a:ext uri="{FF2B5EF4-FFF2-40B4-BE49-F238E27FC236}">
                  <a16:creationId xmlns:a16="http://schemas.microsoft.com/office/drawing/2014/main" id="{5E04EA3F-927A-42F5-96EF-44DCE9786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9582F2C3-8D46-74CD-0B7F-2F642ACC6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9930" y="744909"/>
            <a:ext cx="4323376" cy="29126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err="1"/>
              <a:t>Weidevogels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in </a:t>
            </a:r>
            <a:r>
              <a:rPr lang="en-US" dirty="0" err="1"/>
              <a:t>nood</a:t>
            </a:r>
            <a:endParaRPr lang="en-US" dirty="0" err="1">
              <a:cs typeface="Sabon Next LT"/>
            </a:endParaRPr>
          </a:p>
        </p:txBody>
      </p:sp>
      <p:pic>
        <p:nvPicPr>
          <p:cNvPr id="4" name="Onlinemedia 3" title="Red de Grutto, steun onze actie nu">
            <a:hlinkClick r:id="" action="ppaction://media"/>
            <a:extLst>
              <a:ext uri="{FF2B5EF4-FFF2-40B4-BE49-F238E27FC236}">
                <a16:creationId xmlns:a16="http://schemas.microsoft.com/office/drawing/2014/main" id="{1BBA17BF-9664-053F-684F-2199CC52C20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03229" y="1025543"/>
            <a:ext cx="6402214" cy="480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42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292BAD4-5BB2-4CD3-AB5B-C35EF9F7D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1"/>
            <a:ext cx="5236971" cy="6858000"/>
            <a:chOff x="20829" y="1"/>
            <a:chExt cx="5236971" cy="685799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A91DE0E-6861-418E-964C-304C560A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E848AF8-FC50-42AF-8B5B-3F6D2EC34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B629C0B3-01E5-4A82-B87C-62B1483F1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4DFA784-845D-4F99-B808-5C025E39B8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BF80711-D59B-AA8D-1B4A-DA1B54663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1715" y="1066800"/>
            <a:ext cx="3654612" cy="28335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err="1"/>
              <a:t>Dramatische</a:t>
            </a:r>
            <a:r>
              <a:rPr lang="en-US" dirty="0"/>
              <a:t> </a:t>
            </a:r>
            <a:r>
              <a:rPr lang="en-US" dirty="0" err="1"/>
              <a:t>achteruitgang</a:t>
            </a:r>
            <a:r>
              <a:rPr lang="en-US" dirty="0"/>
              <a:t> </a:t>
            </a:r>
            <a:r>
              <a:rPr lang="en-US" dirty="0" err="1"/>
              <a:t>weidevogels</a:t>
            </a:r>
            <a:endParaRPr lang="en-US" dirty="0"/>
          </a:p>
        </p:txBody>
      </p:sp>
      <p:pic>
        <p:nvPicPr>
          <p:cNvPr id="4" name="Onlinemedia 3" title="Drone zoekt nest">
            <a:hlinkClick r:id="" action="ppaction://media"/>
            <a:extLst>
              <a:ext uri="{FF2B5EF4-FFF2-40B4-BE49-F238E27FC236}">
                <a16:creationId xmlns:a16="http://schemas.microsoft.com/office/drawing/2014/main" id="{03690595-5969-104C-F8B3-58BD7E1288B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066800" y="1395714"/>
            <a:ext cx="6100465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10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BB11B77-16CE-4796-9677-F0ED67FCE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F26510D-AF6F-45BA-9996-9EA0F149D0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E04EA3F-927A-42F5-96EF-44DCE9786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8A3D3F58-1BE2-6A6D-E128-5939D1C5B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6000" y="744909"/>
            <a:ext cx="3097306" cy="419285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dirty="0" err="1"/>
              <a:t>Steun</a:t>
            </a:r>
            <a:r>
              <a:rPr lang="en-US" sz="3400" dirty="0"/>
              <a:t> van Annie </a:t>
            </a:r>
            <a:r>
              <a:rPr lang="en-US" sz="3400" dirty="0" err="1"/>
              <a:t>Schreijer</a:t>
            </a:r>
            <a:r>
              <a:rPr lang="en-US" sz="3400" dirty="0"/>
              <a:t>, Henk Kamp, Cees </a:t>
            </a:r>
            <a:r>
              <a:rPr lang="en-US" sz="3400" dirty="0" err="1"/>
              <a:t>Veerman</a:t>
            </a:r>
            <a:r>
              <a:rPr lang="en-US" sz="3400" dirty="0"/>
              <a:t>, Hans </a:t>
            </a:r>
            <a:r>
              <a:rPr lang="en-US" sz="3400" dirty="0" err="1"/>
              <a:t>Dorrestijn</a:t>
            </a:r>
            <a:r>
              <a:rPr lang="en-US" sz="3400" dirty="0"/>
              <a:t>, Albert </a:t>
            </a:r>
            <a:r>
              <a:rPr lang="en-US" sz="3400" dirty="0" err="1"/>
              <a:t>Beintema</a:t>
            </a:r>
            <a:endParaRPr lang="en-US" sz="3400" dirty="0"/>
          </a:p>
        </p:txBody>
      </p:sp>
      <p:pic>
        <p:nvPicPr>
          <p:cNvPr id="4" name="Onlinemedia 3" title="Europarlementariër Annie Schreijer vol lof over actie Vogelwerkgroep Geesteren">
            <a:hlinkClick r:id="" action="ppaction://media"/>
            <a:extLst>
              <a:ext uri="{FF2B5EF4-FFF2-40B4-BE49-F238E27FC236}">
                <a16:creationId xmlns:a16="http://schemas.microsoft.com/office/drawing/2014/main" id="{EB1358A9-7416-97EC-BF85-75220BC2907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03229" y="410372"/>
            <a:ext cx="7729851" cy="579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085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8BBE5-981E-4B0B-9654-32B5668BF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45001F7-3F8F-4035-8348-1B9798C77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"/>
            <a:ext cx="5236971" cy="6858000"/>
            <a:chOff x="20829" y="1"/>
            <a:chExt cx="5236971" cy="6857999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A49B481-5581-4AF6-AFFC-BB62F86A3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A289CF0-18E2-49F0-8C1F-511C4BA480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DADC141-2CF4-4D22-BFEF-05FB358E4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3A66C0-8F79-4D55-8A61-9E980D5FEE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CEB4F74-75F9-055D-7AFF-6419FF395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066800"/>
            <a:ext cx="3215640" cy="1997075"/>
          </a:xfrm>
        </p:spPr>
        <p:txBody>
          <a:bodyPr>
            <a:normAutofit/>
          </a:bodyPr>
          <a:lstStyle/>
          <a:p>
            <a:r>
              <a:rPr lang="nl-NL" sz="3600" dirty="0">
                <a:cs typeface="Sabon Next LT"/>
              </a:rPr>
              <a:t>Persconferentie Red de Grutto</a:t>
            </a:r>
            <a:endParaRPr lang="nl-NL" sz="360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BE5BE9A-1978-9A23-5964-B8AC8840C4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3200400"/>
            <a:ext cx="3042920" cy="2590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nl-NL" sz="1800" dirty="0"/>
              <a:t>Jelle </a:t>
            </a:r>
            <a:r>
              <a:rPr lang="nl-NL" sz="1800" dirty="0" err="1"/>
              <a:t>Hibmamethode</a:t>
            </a:r>
            <a:r>
              <a:rPr lang="nl-NL" sz="1800" dirty="0"/>
              <a:t> redt weidevogels het leven.</a:t>
            </a:r>
          </a:p>
          <a:p>
            <a:endParaRPr lang="nl-NL" sz="1800" dirty="0"/>
          </a:p>
        </p:txBody>
      </p:sp>
      <p:pic>
        <p:nvPicPr>
          <p:cNvPr id="4" name="Onlinemedia 3" title="Jelle Hibmamethode misschien wel de oplossing voor weidevogels">
            <a:hlinkClick r:id="" action="ppaction://media"/>
            <a:extLst>
              <a:ext uri="{FF2B5EF4-FFF2-40B4-BE49-F238E27FC236}">
                <a16:creationId xmlns:a16="http://schemas.microsoft.com/office/drawing/2014/main" id="{88C180FA-2D2A-5536-6231-D738B7E0B8D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647692" y="866648"/>
            <a:ext cx="6572333" cy="4929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487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30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4" name="Picture 32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46" name="Rectangle 34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7" name="Rectangle 36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8" name="Group 38">
            <a:extLst>
              <a:ext uri="{FF2B5EF4-FFF2-40B4-BE49-F238E27FC236}">
                <a16:creationId xmlns:a16="http://schemas.microsoft.com/office/drawing/2014/main" id="{685AEA58-5A10-44F4-82DC-B26FCDA95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1"/>
            <a:ext cx="5236971" cy="6858000"/>
            <a:chOff x="20829" y="1"/>
            <a:chExt cx="5236971" cy="6857999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31B764A7-7C08-4BBD-B1F8-BB1F928FE1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D2AF11BB-0B0F-4D10-83F3-09651E442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83018268-9FAC-4D8E-B7E6-23850B4D4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76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914A81D-6377-4BC6-9AE1-72200DA77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E6B2BA8-FEB4-AEBF-959B-3D2B452F7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066800"/>
            <a:ext cx="5334000" cy="28335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Steun Red de Grutto</a:t>
            </a:r>
          </a:p>
        </p:txBody>
      </p:sp>
      <p:sp>
        <p:nvSpPr>
          <p:cNvPr id="26" name="Content Placeholder 7">
            <a:extLst>
              <a:ext uri="{FF2B5EF4-FFF2-40B4-BE49-F238E27FC236}">
                <a16:creationId xmlns:a16="http://schemas.microsoft.com/office/drawing/2014/main" id="{F76A5094-ECE4-14DD-C8DE-36E8F6B6F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799" y="4074784"/>
            <a:ext cx="5333999" cy="16402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/>
              <a:t>Veel support </a:t>
            </a:r>
          </a:p>
        </p:txBody>
      </p:sp>
      <p:pic>
        <p:nvPicPr>
          <p:cNvPr id="4" name="Afbeelding 4" descr="Afbeelding met tekst&#10;&#10;Automatisch gegenereerde beschrijving">
            <a:extLst>
              <a:ext uri="{FF2B5EF4-FFF2-40B4-BE49-F238E27FC236}">
                <a16:creationId xmlns:a16="http://schemas.microsoft.com/office/drawing/2014/main" id="{007B8528-9773-E8F7-4F66-BEA561D928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215" r="-2" b="8892"/>
          <a:stretch/>
        </p:blipFill>
        <p:spPr>
          <a:xfrm>
            <a:off x="6789671" y="685800"/>
            <a:ext cx="473559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42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1" name="Picture 10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32" name="Rectangle 12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3" name="Rectangle 14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34" name="Group 16">
            <a:extLst>
              <a:ext uri="{FF2B5EF4-FFF2-40B4-BE49-F238E27FC236}">
                <a16:creationId xmlns:a16="http://schemas.microsoft.com/office/drawing/2014/main" id="{5BB11B77-16CE-4796-9677-F0ED67FCE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F26510D-AF6F-45BA-9996-9EA0F149D0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35" name="Picture 18">
              <a:extLst>
                <a:ext uri="{FF2B5EF4-FFF2-40B4-BE49-F238E27FC236}">
                  <a16:creationId xmlns:a16="http://schemas.microsoft.com/office/drawing/2014/main" id="{5E04EA3F-927A-42F5-96EF-44DCE9786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03951BBB-CFE5-0848-3096-F45D58023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7988" y="744909"/>
            <a:ext cx="3745318" cy="283141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Veel </a:t>
            </a:r>
            <a:r>
              <a:rPr lang="en-US" dirty="0" err="1"/>
              <a:t>kieviten</a:t>
            </a:r>
            <a:r>
              <a:rPr lang="en-US" dirty="0"/>
              <a:t> </a:t>
            </a:r>
            <a:r>
              <a:rPr lang="en-US" dirty="0" err="1"/>
              <a:t>plasdras</a:t>
            </a:r>
            <a:r>
              <a:rPr lang="en-US" dirty="0"/>
              <a:t> op het </a:t>
            </a:r>
            <a:r>
              <a:rPr lang="en-US" dirty="0" err="1"/>
              <a:t>Huyerenseveld</a:t>
            </a:r>
            <a:endParaRPr lang="en-US" dirty="0" err="1">
              <a:cs typeface="Sabon Next LT"/>
            </a:endParaRPr>
          </a:p>
        </p:txBody>
      </p:sp>
      <p:pic>
        <p:nvPicPr>
          <p:cNvPr id="4" name="Onlinemedia 3" title="Veel kieviten in nieuw plasdras bij Geesteren">
            <a:hlinkClick r:id="" action="ppaction://media"/>
            <a:extLst>
              <a:ext uri="{FF2B5EF4-FFF2-40B4-BE49-F238E27FC236}">
                <a16:creationId xmlns:a16="http://schemas.microsoft.com/office/drawing/2014/main" id="{ACD3FF9F-CBA9-2C98-1082-4F7630570C7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03229" y="1025543"/>
            <a:ext cx="7120842" cy="534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16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C8BBE5-981E-4B0B-9654-32B5668BF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D5E97A-D21B-4AA4-83CF-DA3A380E3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AF5706D-4464-450F-93F4-853EDF68CE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E0FB244-C158-43A9-AD7A-05DC5BBF6D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D9D58A3B-9A99-CB2F-3D92-546C52418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6992"/>
            <a:ext cx="5638800" cy="2461008"/>
          </a:xfrm>
        </p:spPr>
        <p:txBody>
          <a:bodyPr>
            <a:normAutofit/>
          </a:bodyPr>
          <a:lstStyle/>
          <a:p>
            <a:r>
              <a:rPr lang="nl-NL" dirty="0">
                <a:cs typeface="Sabon Next LT"/>
              </a:rPr>
              <a:t>Steun voorzitter Hans de Boer werkgevers</a:t>
            </a:r>
            <a:endParaRPr lang="nl-NL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52C14E5-8124-F6FA-202A-D25F2228F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24200"/>
            <a:ext cx="5638437" cy="3156166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  <p:pic>
        <p:nvPicPr>
          <p:cNvPr id="4" name="Afbeelding 4" descr="Afbeelding met tekst, persoon, binnen, staand&#10;&#10;Automatisch gegenereerde beschrijving">
            <a:extLst>
              <a:ext uri="{FF2B5EF4-FFF2-40B4-BE49-F238E27FC236}">
                <a16:creationId xmlns:a16="http://schemas.microsoft.com/office/drawing/2014/main" id="{9D2A27C0-E30D-21C8-AE6F-BFA4FEE33F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" b="4159"/>
          <a:stretch/>
        </p:blipFill>
        <p:spPr>
          <a:xfrm>
            <a:off x="6861048" y="1"/>
            <a:ext cx="5330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268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4FB2F27-3F7D-440E-A905-86607A926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678C14-A033-4139-BCA9-8382B03964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4763DA8-CE3A-4B30-B2F5-0D128777F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4881" y="0"/>
            <a:ext cx="7724071" cy="6858000"/>
            <a:chOff x="4464881" y="0"/>
            <a:chExt cx="7724071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6B75A5A-FDA7-4C8E-BD65-8506C42AA8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E6AFCAB-12BF-4A0B-B089-A794259D2F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B20C6B34-880A-FA07-A24A-2CB3391F6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599"/>
            <a:ext cx="3266440" cy="2682875"/>
          </a:xfrm>
        </p:spPr>
        <p:txBody>
          <a:bodyPr>
            <a:normAutofit/>
          </a:bodyPr>
          <a:lstStyle/>
          <a:p>
            <a:r>
              <a:rPr lang="nl-NL" sz="4000" dirty="0">
                <a:cs typeface="Sabon Next LT"/>
              </a:rPr>
              <a:t>Succesvol nesten grutto's ontdekt</a:t>
            </a:r>
            <a:endParaRPr lang="nl-NL" sz="4000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09E84DE-C225-0941-D8B1-3AC37190B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429000"/>
            <a:ext cx="4190730" cy="26670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nl-NL" sz="1800"/>
              <a:t>Voorjaar 2022</a:t>
            </a:r>
          </a:p>
        </p:txBody>
      </p:sp>
      <p:pic>
        <p:nvPicPr>
          <p:cNvPr id="4" name="Onlinemedia 3" title="Vijf nesten grutto ontdekt in Geesteren">
            <a:hlinkClick r:id="" action="ppaction://media"/>
            <a:extLst>
              <a:ext uri="{FF2B5EF4-FFF2-40B4-BE49-F238E27FC236}">
                <a16:creationId xmlns:a16="http://schemas.microsoft.com/office/drawing/2014/main" id="{3875444D-72A6-28F1-DAA2-140EA3DFD15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698240" y="1147173"/>
            <a:ext cx="7746032" cy="58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77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7" name="Picture 10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28" name="Rectangle 12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30" name="Group 16">
            <a:extLst>
              <a:ext uri="{FF2B5EF4-FFF2-40B4-BE49-F238E27FC236}">
                <a16:creationId xmlns:a16="http://schemas.microsoft.com/office/drawing/2014/main" id="{5BB11B77-16CE-4796-9677-F0ED67FCE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F26510D-AF6F-45BA-9996-9EA0F149D0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E04EA3F-927A-42F5-96EF-44DCE9786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06228934-D141-D18D-BD65-CA7BCB381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9930" y="744909"/>
            <a:ext cx="4323376" cy="29126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err="1"/>
              <a:t>Dronepiloot</a:t>
            </a:r>
            <a:r>
              <a:rPr lang="en-US" dirty="0"/>
              <a:t> Niels Stroot </a:t>
            </a:r>
            <a:r>
              <a:rPr lang="en-US" dirty="0" err="1"/>
              <a:t>zoekt</a:t>
            </a:r>
            <a:r>
              <a:rPr lang="en-US" dirty="0"/>
              <a:t> met </a:t>
            </a:r>
            <a:r>
              <a:rPr lang="en-US" dirty="0" err="1"/>
              <a:t>passie</a:t>
            </a:r>
            <a:endParaRPr lang="en-US" dirty="0" err="1">
              <a:cs typeface="Sabon Next LT"/>
            </a:endParaRPr>
          </a:p>
        </p:txBody>
      </p:sp>
      <p:pic>
        <p:nvPicPr>
          <p:cNvPr id="4" name="Onlinemedia 3" title="Reekalfjes zoeken met de drone in Geesteren">
            <a:hlinkClick r:id="" action="ppaction://media"/>
            <a:extLst>
              <a:ext uri="{FF2B5EF4-FFF2-40B4-BE49-F238E27FC236}">
                <a16:creationId xmlns:a16="http://schemas.microsoft.com/office/drawing/2014/main" id="{D2F4CFF8-011B-115A-12DD-F367B04E714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603229" y="1025543"/>
            <a:ext cx="6402214" cy="480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620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4FB2F27-3F7D-440E-A905-86607A926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678C14-A033-4139-BCA9-8382B03964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4763DA8-CE3A-4B30-B2F5-0D128777F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4881" y="0"/>
            <a:ext cx="7724071" cy="6858000"/>
            <a:chOff x="4464881" y="0"/>
            <a:chExt cx="7724071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6B75A5A-FDA7-4C8E-BD65-8506C42AA8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E6AFCAB-12BF-4A0B-B089-A794259D2F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70387D1D-284A-60F7-C293-5DCDCE291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599"/>
            <a:ext cx="2473960" cy="2682875"/>
          </a:xfrm>
        </p:spPr>
        <p:txBody>
          <a:bodyPr>
            <a:normAutofit/>
          </a:bodyPr>
          <a:lstStyle/>
          <a:p>
            <a:r>
              <a:rPr lang="nl-NL" sz="4000" dirty="0">
                <a:cs typeface="Sabon Next LT"/>
              </a:rPr>
              <a:t>Reekalfjes zoeken met drone</a:t>
            </a:r>
            <a:endParaRPr lang="nl-NL" sz="40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C34CACB-E2B8-F9BC-B3EA-E57AA7409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429000"/>
            <a:ext cx="4190730" cy="2667000"/>
          </a:xfrm>
        </p:spPr>
        <p:txBody>
          <a:bodyPr>
            <a:normAutofit/>
          </a:bodyPr>
          <a:lstStyle/>
          <a:p>
            <a:endParaRPr lang="en-US" sz="1800"/>
          </a:p>
        </p:txBody>
      </p:sp>
      <p:pic>
        <p:nvPicPr>
          <p:cNvPr id="4" name="Onlinemedia 3" title="𝐖𝐞𝐞𝐫 𝟑 𝐫𝐞𝐞𝐤𝐚𝐥𝐟𝐣𝐞𝐬 𝐠𝐞𝐫𝐞𝐝; 𝐝𝐞 𝐛𝐨𝐞𝐫 𝐠𝐚𝐚𝐭 𝐧𝐮 𝐝𝐢𝐫𝐞𝐜𝐭 𝐦𝐚𝐚𝐢𝐞𝐧">
            <a:hlinkClick r:id="" action="ppaction://media"/>
            <a:extLst>
              <a:ext uri="{FF2B5EF4-FFF2-40B4-BE49-F238E27FC236}">
                <a16:creationId xmlns:a16="http://schemas.microsoft.com/office/drawing/2014/main" id="{8667046D-1CB6-E652-DCE3-08D3467B842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769360" y="1147173"/>
            <a:ext cx="7674912" cy="57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954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2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5" name="Picture 24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36" name="Rectangle 26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7" name="Rectangle 28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Afbeelding 4" descr="Afbeelding met gras, buiten, persoon, lucht&#10;&#10;Automatisch gegenereerde beschrijving">
            <a:extLst>
              <a:ext uri="{FF2B5EF4-FFF2-40B4-BE49-F238E27FC236}">
                <a16:creationId xmlns:a16="http://schemas.microsoft.com/office/drawing/2014/main" id="{93644170-8374-6893-6792-2316566E23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60000"/>
          </a:blip>
          <a:srcRect t="14710" r="-1" b="10286"/>
          <a:stretch/>
        </p:blipFill>
        <p:spPr>
          <a:xfrm>
            <a:off x="3048" y="10"/>
            <a:ext cx="12188952" cy="6856614"/>
          </a:xfrm>
          <a:prstGeom prst="rect">
            <a:avLst/>
          </a:prstGeom>
        </p:spPr>
      </p:pic>
      <p:grpSp>
        <p:nvGrpSpPr>
          <p:cNvPr id="38" name="Group 30">
            <a:extLst>
              <a:ext uri="{FF2B5EF4-FFF2-40B4-BE49-F238E27FC236}">
                <a16:creationId xmlns:a16="http://schemas.microsoft.com/office/drawing/2014/main" id="{B9632603-447F-4389-863D-9820DB99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6951981" y="0"/>
            <a:ext cx="5236971" cy="6858001"/>
            <a:chOff x="6951981" y="0"/>
            <a:chExt cx="5236971" cy="6858001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354F4BB5-9639-4525-A748-2B2D8FDB1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51981" y="692703"/>
              <a:ext cx="5236971" cy="616529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D9AF55E-83EF-4A42-A236-590299A7B9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alphaModFix amt="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16200000" flipH="1">
              <a:off x="7618603" y="-373126"/>
              <a:ext cx="4197223" cy="4943475"/>
            </a:xfrm>
            <a:prstGeom prst="rect">
              <a:avLst/>
            </a:prstGeom>
          </p:spPr>
        </p:pic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DEBBF58E-1A1B-2A66-4A86-4199F16AE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75" y="744909"/>
            <a:ext cx="10190071" cy="31458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Einde presentatie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4E49390-F75F-8806-341A-812A692C7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708" y="4069780"/>
            <a:ext cx="9781327" cy="20566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200">
                <a:solidFill>
                  <a:srgbClr val="FFFFFF"/>
                </a:solidFill>
              </a:rPr>
              <a:t>Vragen?</a:t>
            </a:r>
          </a:p>
        </p:txBody>
      </p:sp>
    </p:spTree>
    <p:extLst>
      <p:ext uri="{BB962C8B-B14F-4D97-AF65-F5344CB8AC3E}">
        <p14:creationId xmlns:p14="http://schemas.microsoft.com/office/powerpoint/2010/main" val="227009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139</Words>
  <Application>Microsoft Office PowerPoint</Application>
  <PresentationFormat>Breedbeeld</PresentationFormat>
  <Paragraphs>33</Paragraphs>
  <Slides>15</Slides>
  <Notes>0</Notes>
  <HiddenSlides>0</HiddenSlides>
  <MMClips>8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0" baseType="lpstr">
      <vt:lpstr>Arial</vt:lpstr>
      <vt:lpstr>Avenir Next LT Pro</vt:lpstr>
      <vt:lpstr>AvenirNext LT Pro Medium</vt:lpstr>
      <vt:lpstr>Sabon Next LT</vt:lpstr>
      <vt:lpstr>DappledVTI</vt:lpstr>
      <vt:lpstr>Presentatie</vt:lpstr>
      <vt:lpstr>Even voorstellen</vt:lpstr>
      <vt:lpstr>Wat doen de vrijwilligers?</vt:lpstr>
      <vt:lpstr>Rol sociale media</vt:lpstr>
      <vt:lpstr>Weidevogels  in nood</vt:lpstr>
      <vt:lpstr>Dramatische achteruitgang weidevogels</vt:lpstr>
      <vt:lpstr>Steun van Annie Schreijer, Henk Kamp, Cees Veerman, Hans Dorrestijn, Albert Beintema</vt:lpstr>
      <vt:lpstr>Persconferentie Red de Grutto</vt:lpstr>
      <vt:lpstr>Steun Red de Grutto</vt:lpstr>
      <vt:lpstr>Veel kieviten plasdras op het Huyerenseveld</vt:lpstr>
      <vt:lpstr>Steun voorzitter Hans de Boer werkgevers</vt:lpstr>
      <vt:lpstr>Succesvol nesten grutto's ontdekt</vt:lpstr>
      <vt:lpstr>Dronepiloot Niels Stroot zoekt met passie</vt:lpstr>
      <vt:lpstr>Reekalfjes zoeken met drone</vt:lpstr>
      <vt:lpstr>Einde 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tp</dc:creator>
  <cp:lastModifiedBy>tp@marceltettero.nl</cp:lastModifiedBy>
  <cp:revision>98</cp:revision>
  <dcterms:created xsi:type="dcterms:W3CDTF">2022-09-05T06:44:02Z</dcterms:created>
  <dcterms:modified xsi:type="dcterms:W3CDTF">2022-09-14T12:26:48Z</dcterms:modified>
</cp:coreProperties>
</file>